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69" r:id="rId9"/>
    <p:sldId id="261" r:id="rId10"/>
    <p:sldId id="271" r:id="rId11"/>
    <p:sldId id="272" r:id="rId12"/>
    <p:sldId id="273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«Мир Пэчворка»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3286124"/>
            <a:ext cx="3714744" cy="310992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объединений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«Шерстяная акварель»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«Подружки – рукодельницы»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Павлова Елена Николаевна</a:t>
            </a:r>
            <a:endParaRPr lang="ru-RU" dirty="0"/>
          </a:p>
        </p:txBody>
      </p:sp>
      <p:pic>
        <p:nvPicPr>
          <p:cNvPr id="5" name="Рисунок 4" descr="photo_2022-03-20_21-04-32.jpg"/>
          <p:cNvPicPr>
            <a:picLocks noChangeAspect="1"/>
          </p:cNvPicPr>
          <p:nvPr/>
        </p:nvPicPr>
        <p:blipFill>
          <a:blip r:embed="rId2"/>
          <a:srcRect t="26041" r="3703" b="20833"/>
          <a:stretch>
            <a:fillRect/>
          </a:stretch>
        </p:blipFill>
        <p:spPr>
          <a:xfrm>
            <a:off x="214282" y="2428867"/>
            <a:ext cx="4429156" cy="434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22-03-20_20-34-37.png"/>
          <p:cNvPicPr>
            <a:picLocks noChangeAspect="1"/>
          </p:cNvPicPr>
          <p:nvPr/>
        </p:nvPicPr>
        <p:blipFill>
          <a:blip r:embed="rId2"/>
          <a:srcRect b="76034"/>
          <a:stretch>
            <a:fillRect/>
          </a:stretch>
        </p:blipFill>
        <p:spPr>
          <a:xfrm>
            <a:off x="214282" y="214290"/>
            <a:ext cx="8083363" cy="1500198"/>
          </a:xfrm>
          <a:prstGeom prst="rect">
            <a:avLst/>
          </a:prstGeom>
        </p:spPr>
      </p:pic>
      <p:pic>
        <p:nvPicPr>
          <p:cNvPr id="5" name="Рисунок 4" descr="photo_2022-03-20_21-01-14.jpg"/>
          <p:cNvPicPr>
            <a:picLocks noChangeAspect="1"/>
          </p:cNvPicPr>
          <p:nvPr/>
        </p:nvPicPr>
        <p:blipFill>
          <a:blip r:embed="rId3"/>
          <a:srcRect t="16666" b="13541"/>
          <a:stretch>
            <a:fillRect/>
          </a:stretch>
        </p:blipFill>
        <p:spPr>
          <a:xfrm>
            <a:off x="214282" y="1785926"/>
            <a:ext cx="3857625" cy="4786346"/>
          </a:xfrm>
          <a:prstGeom prst="rect">
            <a:avLst/>
          </a:prstGeom>
        </p:spPr>
      </p:pic>
      <p:pic>
        <p:nvPicPr>
          <p:cNvPr id="6" name="Рисунок 5" descr="photo_2022-03-20_21-01-01.jpg"/>
          <p:cNvPicPr>
            <a:picLocks noChangeAspect="1"/>
          </p:cNvPicPr>
          <p:nvPr/>
        </p:nvPicPr>
        <p:blipFill>
          <a:blip r:embed="rId4"/>
          <a:srcRect t="19791" b="10416"/>
          <a:stretch>
            <a:fillRect/>
          </a:stretch>
        </p:blipFill>
        <p:spPr>
          <a:xfrm>
            <a:off x="4429124" y="1785926"/>
            <a:ext cx="3857625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3143240" cy="2857520"/>
          </a:xfrm>
        </p:spPr>
        <p:txBody>
          <a:bodyPr>
            <a:normAutofit/>
          </a:bodyPr>
          <a:lstStyle/>
          <a:p>
            <a:r>
              <a:rPr lang="ru-RU" b="1" dirty="0" smtClean="0"/>
              <a:t>Пэчворк крючком</a:t>
            </a:r>
            <a:endParaRPr lang="ru-RU" b="1" dirty="0"/>
          </a:p>
        </p:txBody>
      </p:sp>
      <p:pic>
        <p:nvPicPr>
          <p:cNvPr id="4" name="Рисунок 3" descr="2022-03-20_20-36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57166"/>
            <a:ext cx="5857883" cy="6224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2357430"/>
            <a:ext cx="26432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вяжут треугольники, шестиугольники, круги, пятиугольники, ромбы.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популярными являются «Бабушкин квадрат», «африканский цветок» и мотивы с различными объемными цветами.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257544" cy="1399032"/>
          </a:xfrm>
        </p:spPr>
        <p:txBody>
          <a:bodyPr/>
          <a:lstStyle/>
          <a:p>
            <a:r>
              <a:rPr lang="ru-RU" b="1" dirty="0" smtClean="0"/>
              <a:t>Пэчворк</a:t>
            </a:r>
            <a:r>
              <a:rPr lang="ru-RU" dirty="0" smtClean="0"/>
              <a:t> </a:t>
            </a:r>
            <a:r>
              <a:rPr lang="ru-RU" b="1" dirty="0" smtClean="0"/>
              <a:t>спицами</a:t>
            </a:r>
            <a:endParaRPr lang="ru-RU" b="1" dirty="0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64" y="257129"/>
            <a:ext cx="5143536" cy="6600871"/>
          </a:xfrm>
          <a:prstGeom prst="rect">
            <a:avLst/>
          </a:prstGeom>
        </p:spPr>
      </p:pic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3857620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2257412" cy="5876150"/>
          </a:xfrm>
        </p:spPr>
        <p:txBody>
          <a:bodyPr vert="wordArtVert"/>
          <a:lstStyle/>
          <a:p>
            <a:r>
              <a:rPr lang="ru-RU" b="1" dirty="0" smtClean="0"/>
              <a:t>Секреты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876" y="285728"/>
            <a:ext cx="600831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630" y="5072074"/>
            <a:ext cx="5186370" cy="1285884"/>
          </a:xfrm>
        </p:spPr>
        <p:txBody>
          <a:bodyPr vert="horz">
            <a:normAutofit/>
          </a:bodyPr>
          <a:lstStyle/>
          <a:p>
            <a:pPr algn="ctr"/>
            <a:r>
              <a:rPr lang="ru-RU" sz="4400" b="1" dirty="0" smtClean="0"/>
              <a:t>Применение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00042"/>
            <a:ext cx="51435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AutoShape 4" descr="Скатерть из круглых моти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Скатерть из круглых моти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skatert-iz-kruglyh-motiv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43050"/>
            <a:ext cx="4461459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329510" cy="946928"/>
          </a:xfrm>
        </p:spPr>
        <p:txBody>
          <a:bodyPr/>
          <a:lstStyle/>
          <a:p>
            <a:r>
              <a:rPr lang="ru-RU" b="1" dirty="0" smtClean="0"/>
              <a:t>Цветовые решения</a:t>
            </a:r>
            <a:endParaRPr lang="ru-RU" b="1" dirty="0"/>
          </a:p>
        </p:txBody>
      </p:sp>
      <p:pic>
        <p:nvPicPr>
          <p:cNvPr id="4" name="Рисунок 3" descr="photo_2022-03-20_20-50-06.jpg"/>
          <p:cNvPicPr>
            <a:picLocks noChangeAspect="1"/>
          </p:cNvPicPr>
          <p:nvPr/>
        </p:nvPicPr>
        <p:blipFill>
          <a:blip r:embed="rId2"/>
          <a:srcRect t="12500" b="14583"/>
          <a:stretch>
            <a:fillRect/>
          </a:stretch>
        </p:blipFill>
        <p:spPr>
          <a:xfrm>
            <a:off x="0" y="1071546"/>
            <a:ext cx="3857625" cy="5000660"/>
          </a:xfrm>
          <a:prstGeom prst="rect">
            <a:avLst/>
          </a:prstGeom>
        </p:spPr>
      </p:pic>
      <p:pic>
        <p:nvPicPr>
          <p:cNvPr id="5" name="Рисунок 4" descr="photo_2022-03-20_20-50-10.jpg"/>
          <p:cNvPicPr>
            <a:picLocks noChangeAspect="1"/>
          </p:cNvPicPr>
          <p:nvPr/>
        </p:nvPicPr>
        <p:blipFill>
          <a:blip r:embed="rId3"/>
          <a:srcRect t="21875" b="49030"/>
          <a:stretch>
            <a:fillRect/>
          </a:stretch>
        </p:blipFill>
        <p:spPr>
          <a:xfrm>
            <a:off x="4214810" y="1071546"/>
            <a:ext cx="4143404" cy="2143140"/>
          </a:xfrm>
          <a:prstGeom prst="rect">
            <a:avLst/>
          </a:prstGeom>
        </p:spPr>
      </p:pic>
      <p:pic>
        <p:nvPicPr>
          <p:cNvPr id="6" name="Рисунок 5" descr="photo_2022-03-20_20-52-03.jpg"/>
          <p:cNvPicPr>
            <a:picLocks noChangeAspect="1"/>
          </p:cNvPicPr>
          <p:nvPr/>
        </p:nvPicPr>
        <p:blipFill>
          <a:blip r:embed="rId4"/>
          <a:srcRect t="18750" b="12500"/>
          <a:stretch>
            <a:fillRect/>
          </a:stretch>
        </p:blipFill>
        <p:spPr>
          <a:xfrm>
            <a:off x="4214810" y="3143248"/>
            <a:ext cx="472138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3000396" cy="1399032"/>
          </a:xfrm>
        </p:spPr>
        <p:txBody>
          <a:bodyPr/>
          <a:lstStyle/>
          <a:p>
            <a:r>
              <a:rPr lang="ru-RU" b="1" dirty="0" smtClean="0"/>
              <a:t>Галерея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photo_2022-03-20_20-55-06.jpg"/>
          <p:cNvPicPr>
            <a:picLocks noChangeAspect="1"/>
          </p:cNvPicPr>
          <p:nvPr/>
        </p:nvPicPr>
        <p:blipFill>
          <a:blip r:embed="rId2"/>
          <a:srcRect l="34320"/>
          <a:stretch>
            <a:fillRect/>
          </a:stretch>
        </p:blipFill>
        <p:spPr>
          <a:xfrm>
            <a:off x="6500826" y="0"/>
            <a:ext cx="2643174" cy="3018236"/>
          </a:xfrm>
          <a:prstGeom prst="rect">
            <a:avLst/>
          </a:prstGeom>
        </p:spPr>
      </p:pic>
      <p:pic>
        <p:nvPicPr>
          <p:cNvPr id="5" name="Рисунок 4" descr="photo_2022-03-20_20-55-41.jpg"/>
          <p:cNvPicPr>
            <a:picLocks noChangeAspect="1"/>
          </p:cNvPicPr>
          <p:nvPr/>
        </p:nvPicPr>
        <p:blipFill>
          <a:blip r:embed="rId3"/>
          <a:srcRect t="32292" b="21875"/>
          <a:stretch>
            <a:fillRect/>
          </a:stretch>
        </p:blipFill>
        <p:spPr>
          <a:xfrm>
            <a:off x="0" y="3714728"/>
            <a:ext cx="3857625" cy="3143272"/>
          </a:xfrm>
          <a:prstGeom prst="rect">
            <a:avLst/>
          </a:prstGeom>
        </p:spPr>
      </p:pic>
      <p:pic>
        <p:nvPicPr>
          <p:cNvPr id="6" name="Рисунок 5" descr="photo_2022-03-20_20-55-45.jpg"/>
          <p:cNvPicPr>
            <a:picLocks noChangeAspect="1"/>
          </p:cNvPicPr>
          <p:nvPr/>
        </p:nvPicPr>
        <p:blipFill>
          <a:blip r:embed="rId4"/>
          <a:srcRect t="10416" b="52084"/>
          <a:stretch>
            <a:fillRect/>
          </a:stretch>
        </p:blipFill>
        <p:spPr>
          <a:xfrm>
            <a:off x="0" y="1357298"/>
            <a:ext cx="3857625" cy="2571768"/>
          </a:xfrm>
          <a:prstGeom prst="rect">
            <a:avLst/>
          </a:prstGeom>
        </p:spPr>
      </p:pic>
      <p:pic>
        <p:nvPicPr>
          <p:cNvPr id="7" name="Рисунок 6" descr="photo_2022-03-20_20-55-55.jpg"/>
          <p:cNvPicPr>
            <a:picLocks noChangeAspect="1"/>
          </p:cNvPicPr>
          <p:nvPr/>
        </p:nvPicPr>
        <p:blipFill>
          <a:blip r:embed="rId5"/>
          <a:srcRect t="26041" b="10416"/>
          <a:stretch>
            <a:fillRect/>
          </a:stretch>
        </p:blipFill>
        <p:spPr>
          <a:xfrm>
            <a:off x="3571868" y="0"/>
            <a:ext cx="2857520" cy="3227962"/>
          </a:xfrm>
          <a:prstGeom prst="rect">
            <a:avLst/>
          </a:prstGeom>
        </p:spPr>
      </p:pic>
      <p:pic>
        <p:nvPicPr>
          <p:cNvPr id="8" name="Рисунок 7" descr="photo_2022-03-20_20-58-18.jpg"/>
          <p:cNvPicPr>
            <a:picLocks noChangeAspect="1"/>
          </p:cNvPicPr>
          <p:nvPr/>
        </p:nvPicPr>
        <p:blipFill>
          <a:blip r:embed="rId6"/>
          <a:srcRect t="27083" b="16666"/>
          <a:stretch>
            <a:fillRect/>
          </a:stretch>
        </p:blipFill>
        <p:spPr>
          <a:xfrm>
            <a:off x="6572264" y="3000348"/>
            <a:ext cx="2571736" cy="3857652"/>
          </a:xfrm>
          <a:prstGeom prst="rect">
            <a:avLst/>
          </a:prstGeom>
        </p:spPr>
      </p:pic>
      <p:pic>
        <p:nvPicPr>
          <p:cNvPr id="9" name="Рисунок 8" descr="photo_2022-03-20_20-56-18.jpg"/>
          <p:cNvPicPr>
            <a:picLocks noChangeAspect="1"/>
          </p:cNvPicPr>
          <p:nvPr/>
        </p:nvPicPr>
        <p:blipFill>
          <a:blip r:embed="rId7"/>
          <a:srcRect l="7407" t="14583" r="7407" b="33333"/>
          <a:stretch>
            <a:fillRect/>
          </a:stretch>
        </p:blipFill>
        <p:spPr>
          <a:xfrm>
            <a:off x="3929058" y="3286124"/>
            <a:ext cx="2643206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История вязания в стиле «Пэчворк»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86874" cy="550069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Знакомимся, очень интересный метод вязания - </a:t>
            </a:r>
            <a:r>
              <a:rPr lang="ru-RU" sz="1600" b="1" dirty="0" err="1" smtClean="0">
                <a:solidFill>
                  <a:srgbClr val="FFFF00"/>
                </a:solidFill>
              </a:rPr>
              <a:t>пэчворк</a:t>
            </a:r>
            <a:r>
              <a:rPr lang="ru-RU" sz="1600" b="1" dirty="0" smtClean="0">
                <a:solidFill>
                  <a:srgbClr val="FFFF00"/>
                </a:solidFill>
              </a:rPr>
              <a:t>. Он представляет собой сочетание различных кусочков цветной материи с плетением сложных узоров и дальнейшим составлением из них красивого полотна. Вкратце ее можно охарактеризовать как простейший вид изобразительного искусства, который может освоить практически каждый. Для этого не нужно долго учиться и обладать какими-то уникальными талантами и умениями. Кроме того доступность освоения данного навыка обеспечивает возможность использования очень простых материалов из которых изготавливаются настоящие маленькие шедевры. 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Свои </a:t>
            </a:r>
            <a:r>
              <a:rPr lang="ru-RU" sz="1600" b="1" dirty="0" smtClean="0">
                <a:solidFill>
                  <a:srgbClr val="FFFF00"/>
                </a:solidFill>
              </a:rPr>
              <a:t>корни этот способ берет еще из глубокой древности, и эти знания, передаваясь из поколения в поколение, дошли и до наших дней. Учеными обнаружены следы этого творчества практически у всех народов населяющих нашу планету. </a:t>
            </a:r>
            <a:r>
              <a:rPr lang="ru-RU" sz="1600" b="1" dirty="0" smtClean="0">
                <a:solidFill>
                  <a:srgbClr val="FFFF00"/>
                </a:solidFill>
              </a:rPr>
              <a:t>Этому </a:t>
            </a:r>
            <a:r>
              <a:rPr lang="ru-RU" sz="1600" b="1" dirty="0" smtClean="0">
                <a:solidFill>
                  <a:srgbClr val="FFFF00"/>
                </a:solidFill>
              </a:rPr>
              <a:t>свидетельствуют многочисленные археологические находки уникальных ковров, относящиеся еще к 980 году д.н.э. Изначально данное искусство стало развиваться в восточных странах и далее благодаря крестовым походам потихонечку перешло и в Европу. Дело в том, что европейские женщины не всегда могли выделить для этого достаточное количество времени. Поэтому популярность такого вязания в Европе была не столь ярко выражена. Но по истечении некоторого времени особенно в период эмиграции жителей в северную Америку этот вид творчества приобрел более массовое распространение.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В </a:t>
            </a:r>
            <a:r>
              <a:rPr lang="ru-RU" sz="1600" b="1" dirty="0" smtClean="0">
                <a:solidFill>
                  <a:srgbClr val="FFFF00"/>
                </a:solidFill>
              </a:rPr>
              <a:t>наши дни можно с уверенностью сказать, что такое направление в вязании переживает «второе рождение». </a:t>
            </a:r>
            <a:endParaRPr lang="ru-RU" sz="1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3714776" cy="6590506"/>
          </a:xfrm>
        </p:spPr>
        <p:txBody>
          <a:bodyPr vert="wordArtVert">
            <a:normAutofit/>
          </a:bodyPr>
          <a:lstStyle/>
          <a:p>
            <a:r>
              <a:rPr lang="ru-RU" sz="2800" b="1" dirty="0" smtClean="0"/>
              <a:t>Инструменты</a:t>
            </a:r>
            <a:endParaRPr lang="ru-RU" sz="2800" b="1" dirty="0"/>
          </a:p>
        </p:txBody>
      </p:sp>
      <p:pic>
        <p:nvPicPr>
          <p:cNvPr id="4" name="Содержимое 3" descr="photo_2022-03-20_20-00-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428604"/>
            <a:ext cx="4825612" cy="60438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photo_2022-03-20_20-03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5" y="1357298"/>
            <a:ext cx="4011375" cy="5357850"/>
          </a:xfrm>
          <a:prstGeom prst="rect">
            <a:avLst/>
          </a:prstGeom>
        </p:spPr>
      </p:pic>
      <p:pic>
        <p:nvPicPr>
          <p:cNvPr id="5" name="Рисунок 4" descr="photo_2022-03-20_20-04-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14290"/>
            <a:ext cx="4415257" cy="50006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5257264"/>
            <a:ext cx="4429156" cy="160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3786214" cy="2018498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Обработка</a:t>
            </a:r>
            <a:r>
              <a:rPr lang="ru-RU" dirty="0" smtClean="0"/>
              <a:t> </a:t>
            </a:r>
            <a:r>
              <a:rPr lang="ru-RU" b="1" dirty="0" smtClean="0"/>
              <a:t>деталей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66"/>
            <a:ext cx="462879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photo_2022-03-20_20-52-30.jpg"/>
          <p:cNvPicPr>
            <a:picLocks noChangeAspect="1"/>
          </p:cNvPicPr>
          <p:nvPr/>
        </p:nvPicPr>
        <p:blipFill>
          <a:blip r:embed="rId3"/>
          <a:srcRect t="23958" b="10416"/>
          <a:stretch>
            <a:fillRect/>
          </a:stretch>
        </p:blipFill>
        <p:spPr>
          <a:xfrm>
            <a:off x="285720" y="2143116"/>
            <a:ext cx="3857625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Методы обработки деталей</a:t>
            </a:r>
            <a:br>
              <a:rPr lang="ru-RU" b="1" dirty="0" smtClean="0"/>
            </a:br>
            <a:r>
              <a:rPr lang="ru-RU" b="1" dirty="0" smtClean="0"/>
              <a:t>1. Метод опрыскивания</a:t>
            </a:r>
            <a:endParaRPr lang="ru-RU" b="1" dirty="0"/>
          </a:p>
        </p:txBody>
      </p:sp>
      <p:pic>
        <p:nvPicPr>
          <p:cNvPr id="4" name="Рисунок 3" descr="photo_2022-03-20_20-08-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7062"/>
            <a:ext cx="3875998" cy="5145210"/>
          </a:xfrm>
          <a:prstGeom prst="rect">
            <a:avLst/>
          </a:prstGeom>
        </p:spPr>
      </p:pic>
      <p:pic>
        <p:nvPicPr>
          <p:cNvPr id="5" name="Рисунок 4" descr="photo_2022-03-20_20-08-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428736"/>
            <a:ext cx="4599759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Методы обработки </a:t>
            </a:r>
            <a:r>
              <a:rPr lang="ru-RU" b="1" dirty="0" smtClean="0"/>
              <a:t>деталей</a:t>
            </a:r>
            <a:br>
              <a:rPr lang="ru-RU" b="1" dirty="0" smtClean="0"/>
            </a:br>
            <a:r>
              <a:rPr lang="ru-RU" b="1" dirty="0" smtClean="0"/>
              <a:t>2. Метод обработки паром</a:t>
            </a:r>
            <a:endParaRPr lang="ru-RU" b="1" dirty="0"/>
          </a:p>
        </p:txBody>
      </p:sp>
      <p:pic>
        <p:nvPicPr>
          <p:cNvPr id="4" name="Рисунок 3" descr="photo_2022-03-20_20-11-1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4214810" cy="32861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15" y="2676935"/>
            <a:ext cx="4841885" cy="41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Методы обработки </a:t>
            </a:r>
            <a:r>
              <a:rPr lang="ru-RU" b="1" dirty="0" smtClean="0"/>
              <a:t>деталей</a:t>
            </a:r>
            <a:br>
              <a:rPr lang="ru-RU" b="1" dirty="0" smtClean="0"/>
            </a:br>
            <a:r>
              <a:rPr lang="ru-RU" b="1" dirty="0" smtClean="0"/>
              <a:t>3. Мокрый способ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407193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b="41785"/>
          <a:stretch>
            <a:fillRect/>
          </a:stretch>
        </p:blipFill>
        <p:spPr bwMode="auto">
          <a:xfrm>
            <a:off x="0" y="4000480"/>
            <a:ext cx="4045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428736"/>
            <a:ext cx="4429124" cy="207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357562"/>
            <a:ext cx="4429156" cy="330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r>
              <a:rPr lang="ru-RU" b="1" dirty="0" smtClean="0"/>
              <a:t>Техника соединения мотивов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58203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photo_2022-03-20_20-23-51.jpg"/>
          <p:cNvPicPr>
            <a:picLocks noChangeAspect="1"/>
          </p:cNvPicPr>
          <p:nvPr/>
        </p:nvPicPr>
        <p:blipFill>
          <a:blip r:embed="rId3"/>
          <a:srcRect l="7407" t="35417" r="7407" b="16666"/>
          <a:stretch>
            <a:fillRect/>
          </a:stretch>
        </p:blipFill>
        <p:spPr>
          <a:xfrm>
            <a:off x="5857852" y="3571852"/>
            <a:ext cx="328614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</TotalTime>
  <Words>304</Words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«Мир Пэчворка»</vt:lpstr>
      <vt:lpstr>История вязания в стиле «Пэчворк»</vt:lpstr>
      <vt:lpstr>Инструменты</vt:lpstr>
      <vt:lpstr>Основы </vt:lpstr>
      <vt:lpstr>Обработка деталей</vt:lpstr>
      <vt:lpstr>Методы обработки деталей 1. Метод опрыскивания</vt:lpstr>
      <vt:lpstr>Методы обработки деталей 2. Метод обработки паром</vt:lpstr>
      <vt:lpstr>Методы обработки деталей 3. Мокрый способ</vt:lpstr>
      <vt:lpstr>Техника соединения мотивов</vt:lpstr>
      <vt:lpstr>Слайд 10</vt:lpstr>
      <vt:lpstr>Пэчворк крючком</vt:lpstr>
      <vt:lpstr>Пэчворк спицами</vt:lpstr>
      <vt:lpstr>Секреты </vt:lpstr>
      <vt:lpstr>Применение </vt:lpstr>
      <vt:lpstr>Цветовые решения</vt:lpstr>
      <vt:lpstr>Галерея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Пэчворка»</dc:title>
  <dc:creator>ХХХ</dc:creator>
  <cp:lastModifiedBy>ХХХ</cp:lastModifiedBy>
  <cp:revision>10</cp:revision>
  <dcterms:created xsi:type="dcterms:W3CDTF">2022-03-20T16:39:12Z</dcterms:created>
  <dcterms:modified xsi:type="dcterms:W3CDTF">2022-03-20T18:08:45Z</dcterms:modified>
</cp:coreProperties>
</file>