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3A9FF-3D5E-4603-ADD0-D34F272F1039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4E31-5B3C-4A78-BCC6-20140804B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28604"/>
            <a:ext cx="8062912" cy="181770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МБОУ ДО ЦДОД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сл.Большая Мартыновка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7429552" cy="210979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 :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Обучающаяся объединения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«Мастерицы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Калинина Юлия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объединения: </a:t>
            </a:r>
          </a:p>
          <a:p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Павлова Е.Н.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2944" y="2143116"/>
            <a:ext cx="8062912" cy="20121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Вязать легко</a:t>
            </a:r>
            <a:endParaRPr kumimoji="0" lang="ru-RU" sz="66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6167446"/>
            <a:ext cx="8062912" cy="69055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2019</a:t>
            </a:r>
            <a:r>
              <a:rPr kumimoji="0" lang="ru-RU" sz="2400" b="1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год</a:t>
            </a:r>
            <a:endParaRPr kumimoji="0" lang="ru-RU" sz="2400" b="1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8. Плед готов!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9_17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38" y="1428736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9_173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3750477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5214950"/>
            <a:ext cx="5200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часов!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1"/>
                </a:solidFill>
              </a:rPr>
              <a:t>Вязать легко!</a:t>
            </a:r>
            <a:endParaRPr lang="ru-RU" sz="8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9_173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85801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8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Изделия из «</a:t>
            </a:r>
            <a:r>
              <a:rPr lang="en-US" sz="2800" b="1" dirty="0" err="1" smtClean="0">
                <a:solidFill>
                  <a:schemeClr val="tx1"/>
                </a:solidFill>
              </a:rPr>
              <a:t>Alize</a:t>
            </a:r>
            <a:r>
              <a:rPr lang="en-US" sz="2800" b="1" dirty="0" smtClean="0">
                <a:solidFill>
                  <a:schemeClr val="tx1"/>
                </a:solidFill>
              </a:rPr>
              <a:t> puffy</a:t>
            </a:r>
            <a:r>
              <a:rPr lang="ru-RU" sz="2800" b="1" dirty="0" smtClean="0">
                <a:solidFill>
                  <a:schemeClr val="tx1"/>
                </a:solidFill>
              </a:rPr>
              <a:t>» изготовленные обучающимися объединения «Подружки – рукодельницы»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90111_162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643182"/>
            <a:ext cx="3000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109_203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643050"/>
            <a:ext cx="251819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1226_152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6124"/>
            <a:ext cx="267890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1229_1152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0124" y="1357298"/>
            <a:ext cx="23038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39903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946371678_w640_h640_dsc_0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214686"/>
            <a:ext cx="5000660" cy="33207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715404" cy="335758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Сегодня </a:t>
            </a:r>
            <a:r>
              <a:rPr lang="ru-RU" b="1" dirty="0" smtClean="0"/>
              <a:t>хотела бы рассказать про </a:t>
            </a:r>
            <a:r>
              <a:rPr lang="ru-RU" b="1" dirty="0" smtClean="0"/>
              <a:t>новинку - </a:t>
            </a:r>
            <a:r>
              <a:rPr lang="ru-RU" b="1" dirty="0" smtClean="0"/>
              <a:t>это пряжа «</a:t>
            </a:r>
            <a:r>
              <a:rPr lang="en-US" b="1" dirty="0" err="1" smtClean="0"/>
              <a:t>Alize</a:t>
            </a:r>
            <a:r>
              <a:rPr lang="en-US" b="1" dirty="0" smtClean="0"/>
              <a:t> Puffy</a:t>
            </a:r>
            <a:r>
              <a:rPr lang="ru-RU" b="1" dirty="0" smtClean="0"/>
              <a:t>» </a:t>
            </a:r>
            <a:r>
              <a:rPr lang="ru-RU" b="1" dirty="0" smtClean="0"/>
              <a:t>. </a:t>
            </a:r>
          </a:p>
          <a:p>
            <a:pPr algn="ctr">
              <a:buNone/>
            </a:pPr>
            <a:r>
              <a:rPr lang="ru-RU" b="1" dirty="0" smtClean="0"/>
              <a:t>Не так давно турецкая марка </a:t>
            </a:r>
            <a:r>
              <a:rPr lang="ru-RU" b="1" dirty="0" err="1" smtClean="0"/>
              <a:t>Alize</a:t>
            </a:r>
            <a:r>
              <a:rPr lang="ru-RU" b="1" dirty="0" smtClean="0"/>
              <a:t> порадовала нас новой пушистой пряжей, из которой без помощи крючка и спиц можно связать замечательные велюровые вещи: пледы, шапки, </a:t>
            </a:r>
            <a:r>
              <a:rPr lang="ru-RU" b="1" dirty="0" err="1" smtClean="0"/>
              <a:t>снуды</a:t>
            </a:r>
            <a:r>
              <a:rPr lang="ru-RU" b="1" dirty="0" smtClean="0"/>
              <a:t>, шарфы, </a:t>
            </a:r>
            <a:r>
              <a:rPr lang="ru-RU" b="1" dirty="0" smtClean="0"/>
              <a:t>игрушки.</a:t>
            </a:r>
          </a:p>
          <a:p>
            <a:pPr algn="ctr">
              <a:buNone/>
            </a:pPr>
            <a:r>
              <a:rPr lang="ru-RU" b="1" dirty="0" smtClean="0"/>
              <a:t>Пряжа </a:t>
            </a:r>
            <a:r>
              <a:rPr lang="ru-RU" b="1" dirty="0" smtClean="0"/>
              <a:t>очень </a:t>
            </a:r>
            <a:r>
              <a:rPr lang="ru-RU" b="1" dirty="0" smtClean="0"/>
              <a:t>непривычная, </a:t>
            </a:r>
            <a:r>
              <a:rPr lang="ru-RU" b="1" dirty="0" smtClean="0"/>
              <a:t>очень мягкая и уютная, абсолютно не </a:t>
            </a:r>
            <a:r>
              <a:rPr lang="ru-RU" b="1" dirty="0" smtClean="0"/>
              <a:t>колется.</a:t>
            </a:r>
          </a:p>
          <a:p>
            <a:pPr algn="ctr">
              <a:buNone/>
            </a:pPr>
            <a:r>
              <a:rPr lang="ru-RU" b="1" dirty="0" smtClean="0"/>
              <a:t>Состоит пряжа из уже готовых петелек, поэтому вязать очень легко, даже для начинающих.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81202_11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571876"/>
            <a:ext cx="392905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Чтобы </a:t>
            </a:r>
            <a:r>
              <a:rPr lang="ru-RU" dirty="0" smtClean="0"/>
              <a:t>связать плюшевый плед </a:t>
            </a:r>
            <a:r>
              <a:rPr lang="ru-RU" dirty="0" smtClean="0"/>
              <a:t>размером 120 см на 150 см своими </a:t>
            </a:r>
            <a:r>
              <a:rPr lang="ru-RU" dirty="0" smtClean="0"/>
              <a:t>руками без спиц и </a:t>
            </a:r>
            <a:r>
              <a:rPr lang="ru-RU" dirty="0" smtClean="0"/>
              <a:t>крючков, нам понадобится:</a:t>
            </a:r>
          </a:p>
          <a:p>
            <a:pPr>
              <a:buFontTx/>
              <a:buChar char="-"/>
            </a:pPr>
            <a:r>
              <a:rPr lang="ru-RU" dirty="0" smtClean="0"/>
              <a:t>10 мотков пряжи «</a:t>
            </a:r>
            <a:r>
              <a:rPr lang="en-US" dirty="0" err="1" smtClean="0"/>
              <a:t>Alize</a:t>
            </a:r>
            <a:r>
              <a:rPr lang="en-US" dirty="0" smtClean="0"/>
              <a:t> Puffy</a:t>
            </a:r>
            <a:r>
              <a:rPr lang="ru-RU" dirty="0" smtClean="0"/>
              <a:t>» (4 сиреневого цвета, 6 </a:t>
            </a:r>
            <a:r>
              <a:rPr lang="ru-RU" dirty="0" err="1" smtClean="0"/>
              <a:t>розового</a:t>
            </a:r>
            <a:r>
              <a:rPr lang="ru-RU" dirty="0" smtClean="0"/>
              <a:t> цвета)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20181219_164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39052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9_164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400552" cy="58761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1. Для удобства работы можно расстелить на полу или другой гладкой поверхности простыню или ткань нужного размера.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2. Отмерить необходимое количество петель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(важно 1 петля не вяжется!)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7_131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1" y="857232"/>
            <a:ext cx="3696917" cy="49292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4357718" cy="60190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3. Начинаем «вязать»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(1 петля провязывается с противоположного края от начала).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Протягиваем петельку в предыдущую и так до конца ряда.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 ряд вяжем таким же образом.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Важно: вязание идет только с лицевой стороны (не переворачиваем)!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Так вяжем все одеяло.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7_131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57166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7_13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357562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400552" cy="61619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4. Для замены цвета необходимо: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-разрезать последнюю петлю разового цвета и первую сиреневого.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- связать их двойным узелочком.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Важно: связать плотно!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- обрезать лишние нитки.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9_165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85728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9_165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286124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614734" cy="55189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5. Вяжем плед чередуя цвета.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8_161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643050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214842" cy="6215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6. Закрываем петли.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Для того чтобы закрыть край переходим в начало последнего ряда.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Каждую предыдущую петлю надеваем на следующую.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Важно: начинаем с первой петли и продолжаем до конца ряда.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0181219_173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5000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9_173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429000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400552" cy="54475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7. Закрываем вязание. Берем ножницы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разрезаем последнюю петлю на клубке у основания, протягиваем ее в последнюю петлю вязания в2 оборота и затягиваем.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Спрятать хвостики в конце и начале вязания.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0181219_173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0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1219_173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81219_173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218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МБОУ ДО ЦДОД сл.Большая Мартыновка  </vt:lpstr>
      <vt:lpstr>Слайд 2</vt:lpstr>
      <vt:lpstr>Слайд 3</vt:lpstr>
      <vt:lpstr>1. Для удобства работы можно расстелить на полу или другой гладкой поверхности простыню или ткань нужного размера.  2. Отмерить необходимое количество петель  (важно 1 петля не вяжется!)</vt:lpstr>
      <vt:lpstr>3. Начинаем «вязать»  (1 петля провязывается с противоположного края от начала). Протягиваем петельку в предыдущую и так до конца ряда. 2 ряд вяжем таким же образом. Важно: вязание идет только с лицевой стороны (не переворачиваем)! Так вяжем все одеяло.</vt:lpstr>
      <vt:lpstr>4. Для замены цвета необходимо: -разрезать последнюю петлю разового цвета и первую сиреневого. - связать их двойным узелочком. Важно: связать плотно! - обрезать лишние нитки.</vt:lpstr>
      <vt:lpstr>5. Вяжем плед чередуя цвета.</vt:lpstr>
      <vt:lpstr>6. Закрываем петли. Для того чтобы закрыть край переходим в начало последнего ряда. Каждую предыдущую петлю надеваем на следующую. Важно: начинаем с первой петли и продолжаем до конца ряда.</vt:lpstr>
      <vt:lpstr>7. Закрываем вязание. Берем ножницы  разрезаем последнюю петлю на клубке у основания, протягиваем ее в последнюю петлю вязания в2 оборота и затягиваем. Спрятать хвостики в конце и начале вязания.</vt:lpstr>
      <vt:lpstr>8. Плед готов!</vt:lpstr>
      <vt:lpstr>Вязать легко!</vt:lpstr>
      <vt:lpstr>Изделия из «Alize puffy» изготовленные обучающимися объединения «Подружки – рукодельницы»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 ЦДОД сл.Большая Мартыновка  </dc:title>
  <dc:creator>ХХХ</dc:creator>
  <cp:lastModifiedBy>ХХХ</cp:lastModifiedBy>
  <cp:revision>7</cp:revision>
  <dcterms:created xsi:type="dcterms:W3CDTF">2019-01-15T17:19:21Z</dcterms:created>
  <dcterms:modified xsi:type="dcterms:W3CDTF">2019-01-15T18:23:45Z</dcterms:modified>
</cp:coreProperties>
</file>