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124DA"/>
    <a:srgbClr val="CCB006"/>
    <a:srgbClr val="E1C419"/>
    <a:srgbClr val="CC00CC"/>
    <a:srgbClr val="33CC33"/>
    <a:srgbClr val="EECE0C"/>
    <a:srgbClr val="D4CA0A"/>
    <a:srgbClr val="FADC00"/>
    <a:srgbClr val="D2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9550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71480"/>
            <a:ext cx="7286644" cy="457203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15 шагов на пути преодоления стресса.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НВ\Психолог\семинары\стресс и релаксация\расслабление\стресс\winner_wwwcleliamidoricombr-e1368055238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14752"/>
            <a:ext cx="2795186" cy="2786082"/>
          </a:xfrm>
          <a:prstGeom prst="ellipse">
            <a:avLst/>
          </a:prstGeom>
          <a:noFill/>
        </p:spPr>
      </p:pic>
      <p:pic>
        <p:nvPicPr>
          <p:cNvPr id="1027" name="Picture 3" descr="E:\НВ\Психолог\семинары\стресс и релаксация\расслабление\стресс\10796_640.jpg"/>
          <p:cNvPicPr>
            <a:picLocks noChangeAspect="1" noChangeArrowheads="1"/>
          </p:cNvPicPr>
          <p:nvPr/>
        </p:nvPicPr>
        <p:blipFill>
          <a:blip r:embed="rId4"/>
          <a:srcRect t="2445" b="9531"/>
          <a:stretch>
            <a:fillRect/>
          </a:stretch>
        </p:blipFill>
        <p:spPr bwMode="auto">
          <a:xfrm>
            <a:off x="30156" y="1412776"/>
            <a:ext cx="2643206" cy="2571768"/>
          </a:xfrm>
          <a:prstGeom prst="ellipse">
            <a:avLst/>
          </a:prstGeom>
          <a:noFill/>
        </p:spPr>
      </p:pic>
      <p:pic>
        <p:nvPicPr>
          <p:cNvPr id="3074" name="Picture 2" descr="D:\Рабочий стол\Рабочий стол\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35782" r="11519" b="25520"/>
          <a:stretch/>
        </p:blipFill>
        <p:spPr bwMode="auto">
          <a:xfrm>
            <a:off x="1331640" y="4496213"/>
            <a:ext cx="4518689" cy="178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Шаг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929222" cy="5429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Создайте из хаоса порядок!</a:t>
            </a:r>
          </a:p>
          <a:p>
            <a:pPr>
              <a:buNone/>
            </a:pPr>
            <a:r>
              <a:rPr lang="ru-RU" dirty="0" smtClean="0"/>
              <a:t>Организуйте Ваш дом, рабочее место и жизнь так, чтобы Вы всегда могли получить то, что ищете. Разложите все вещи по местам, приведите в порядок Ваши контакты.</a:t>
            </a:r>
          </a:p>
          <a:p>
            <a:pPr>
              <a:buNone/>
            </a:pPr>
            <a:r>
              <a:rPr lang="ru-RU" i="1" dirty="0" err="1" smtClean="0"/>
              <a:t>Помните:</a:t>
            </a:r>
            <a:r>
              <a:rPr lang="ru-RU" dirty="0" err="1" smtClean="0"/>
              <a:t>из</a:t>
            </a:r>
            <a:r>
              <a:rPr lang="ru-RU" dirty="0" smtClean="0"/>
              <a:t> всего можно создать устойчивую систему!</a:t>
            </a:r>
            <a:endParaRPr lang="ru-RU" i="1" dirty="0"/>
          </a:p>
        </p:txBody>
      </p:sp>
      <p:pic>
        <p:nvPicPr>
          <p:cNvPr id="5122" name="Picture 2" descr="E:\НВ\Психолог\семинары\стресс и релаксация\расслабление\стресс\стресс\318293-2011-12-31-in_jan.jpg"/>
          <p:cNvPicPr>
            <a:picLocks noChangeAspect="1" noChangeArrowheads="1"/>
          </p:cNvPicPr>
          <p:nvPr/>
        </p:nvPicPr>
        <p:blipFill>
          <a:blip r:embed="rId3"/>
          <a:srcRect l="5378" t="8911" b="7920"/>
          <a:stretch>
            <a:fillRect/>
          </a:stretch>
        </p:blipFill>
        <p:spPr bwMode="auto">
          <a:xfrm>
            <a:off x="4857752" y="1785926"/>
            <a:ext cx="4286248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Шаг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429156" cy="55007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33CC33"/>
                </a:solidFill>
              </a:rPr>
              <a:t>Займитесь йогой или дыхательной гимнастикой!</a:t>
            </a:r>
          </a:p>
          <a:p>
            <a:pPr>
              <a:buNone/>
            </a:pPr>
            <a:r>
              <a:rPr lang="ru-RU" dirty="0" smtClean="0"/>
              <a:t>Выполняйте глубокое медленное дыхание.  Когда люди подвержены стрессу, они дышат быстро и поверхностно – мышцы не получают  необходимого количества кислорода и постоянно напряжены.</a:t>
            </a:r>
            <a:endParaRPr lang="ru-RU" dirty="0"/>
          </a:p>
        </p:txBody>
      </p:sp>
      <p:pic>
        <p:nvPicPr>
          <p:cNvPr id="2052" name="Picture 4" descr="D:\Рабочий стол\Рабочий стол\y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r="5098"/>
          <a:stretch/>
        </p:blipFill>
        <p:spPr bwMode="auto">
          <a:xfrm>
            <a:off x="4892633" y="1850172"/>
            <a:ext cx="4025735" cy="36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77100"/>
          </a:xfrm>
          <a:prstGeom prst="rect">
            <a:avLst/>
          </a:prstGeom>
          <a:noFill/>
        </p:spPr>
      </p:pic>
      <p:pic>
        <p:nvPicPr>
          <p:cNvPr id="2051" name="Picture 3" descr="E:\НВ\Психолог\семинары\стресс и релаксация\расслабление\стресс\стресс\img_1361353993_283.jpg"/>
          <p:cNvPicPr>
            <a:picLocks noChangeAspect="1" noChangeArrowheads="1"/>
          </p:cNvPicPr>
          <p:nvPr/>
        </p:nvPicPr>
        <p:blipFill>
          <a:blip r:embed="rId3"/>
          <a:srcRect t="7196" r="1429" b="4051"/>
          <a:stretch>
            <a:fillRect/>
          </a:stretch>
        </p:blipFill>
        <p:spPr bwMode="auto">
          <a:xfrm rot="16200000">
            <a:off x="4250529" y="1178703"/>
            <a:ext cx="4929222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Шаг 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643438" cy="498317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Сделайте себя красивым!</a:t>
            </a:r>
          </a:p>
          <a:p>
            <a:pPr>
              <a:buNone/>
            </a:pPr>
            <a:r>
              <a:rPr lang="ru-RU" dirty="0" smtClean="0"/>
              <a:t>Если мы хорошо выглядим, мы и чувствуем себя лучше. Хорошая прическа, аккуратный костюм могут дать Вам тот жизненный тонус, которого Вы так давно ждали. </a:t>
            </a:r>
            <a:br>
              <a:rPr lang="ru-RU" dirty="0" smtClean="0"/>
            </a:br>
            <a:r>
              <a:rPr lang="ru-RU" dirty="0" smtClean="0"/>
              <a:t>Любите себя!</a:t>
            </a:r>
            <a:endParaRPr lang="ru-RU" dirty="0"/>
          </a:p>
        </p:txBody>
      </p:sp>
      <p:pic>
        <p:nvPicPr>
          <p:cNvPr id="2050" name="Picture 2" descr="E:\НВ\Психолог\семинары\стресс и релаксация\расслабление\стресс\надя\Видео-тренинг '13 шагов к преодолению стресса'. Новый, концептуальный, интересный.-0-03-41-317.jpg"/>
          <p:cNvPicPr>
            <a:picLocks noChangeAspect="1" noChangeArrowheads="1"/>
          </p:cNvPicPr>
          <p:nvPr/>
        </p:nvPicPr>
        <p:blipFill>
          <a:blip r:embed="rId4"/>
          <a:srcRect l="57611" t="27857" r="4716" b="16088"/>
          <a:stretch>
            <a:fillRect/>
          </a:stretch>
        </p:blipFill>
        <p:spPr bwMode="auto">
          <a:xfrm>
            <a:off x="5357818" y="2143116"/>
            <a:ext cx="3214710" cy="3292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Шаг 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4714908" cy="50006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3124DA"/>
                </a:solidFill>
              </a:rPr>
              <a:t>Жи</a:t>
            </a:r>
            <a:r>
              <a:rPr lang="ru-RU" dirty="0" smtClean="0">
                <a:solidFill>
                  <a:srgbClr val="00B0F0"/>
                </a:solidFill>
              </a:rPr>
              <a:t>ви</a:t>
            </a:r>
            <a:r>
              <a:rPr lang="ru-RU" dirty="0" smtClean="0">
                <a:solidFill>
                  <a:srgbClr val="CC00CC"/>
                </a:solidFill>
              </a:rPr>
              <a:t>те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конт</a:t>
            </a:r>
            <a:r>
              <a:rPr lang="ru-RU" dirty="0" smtClean="0">
                <a:solidFill>
                  <a:schemeClr val="accent6"/>
                </a:solidFill>
              </a:rPr>
              <a:t>раст</a:t>
            </a:r>
            <a:r>
              <a:rPr lang="ru-RU" dirty="0" smtClean="0">
                <a:solidFill>
                  <a:srgbClr val="CCB006"/>
                </a:solidFill>
              </a:rPr>
              <a:t>ной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rgbClr val="33CC33"/>
                </a:solidFill>
              </a:rPr>
              <a:t>жиз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нью!</a:t>
            </a:r>
          </a:p>
          <a:p>
            <a:pPr>
              <a:buNone/>
            </a:pPr>
            <a:r>
              <a:rPr lang="ru-RU" dirty="0" smtClean="0"/>
              <a:t>Если Ваши будни лихорадочные, используйте выходные для спокойного отдыха. Если рабочие дни наполнены делами, требующие выполнения в одиночку, то в выходные ведите более общественный образ жизни. Переключайтесь!</a:t>
            </a:r>
            <a:endParaRPr lang="ru-RU" dirty="0"/>
          </a:p>
        </p:txBody>
      </p:sp>
      <p:pic>
        <p:nvPicPr>
          <p:cNvPr id="3074" name="Picture 2" descr="E:\НВ\Психолог\семинары\стресс и релаксация\расслабление\стресс\стресс\tumblr_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4000496" cy="521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Шаг 13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4757742" cy="53578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3124DA"/>
                </a:solidFill>
              </a:rPr>
              <a:t>Верьте, прощайте и забывайте!</a:t>
            </a:r>
          </a:p>
          <a:p>
            <a:pPr>
              <a:buNone/>
            </a:pPr>
            <a:r>
              <a:rPr lang="ru-RU" dirty="0" smtClean="0"/>
              <a:t>Люди вокруг Вас и мир, в котором мы живем, несовершенны. Принимайте благожелательно, на веру слова других людей. Верьте тому, что большинство людей стараются делать все настолько хорошо, насколько могут. Расслабьтесь!</a:t>
            </a:r>
            <a:endParaRPr lang="ru-RU" dirty="0"/>
          </a:p>
        </p:txBody>
      </p:sp>
      <p:pic>
        <p:nvPicPr>
          <p:cNvPr id="4098" name="Picture 2" descr="E:\НВ\Психолог\семинары\стресс и релаксация\расслабление\стресс\стресс\601417_1.jpg"/>
          <p:cNvPicPr>
            <a:picLocks noChangeAspect="1" noChangeArrowheads="1"/>
          </p:cNvPicPr>
          <p:nvPr/>
        </p:nvPicPr>
        <p:blipFill>
          <a:blip r:embed="rId3"/>
          <a:srcRect l="4891" r="2173" b="3999"/>
          <a:stretch>
            <a:fillRect/>
          </a:stretch>
        </p:blipFill>
        <p:spPr bwMode="auto">
          <a:xfrm>
            <a:off x="5214942" y="1643050"/>
            <a:ext cx="4071966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Шаг 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41148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Выражайте свои эмоции!</a:t>
            </a:r>
          </a:p>
          <a:p>
            <a:pPr>
              <a:buNone/>
            </a:pPr>
            <a:r>
              <a:rPr lang="ru-RU" dirty="0" smtClean="0"/>
              <a:t>Не держите все в себе, давайте волю чувствам и Вам будет гораздо легче.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D:\Рабочий стол\Рабочий стол\base_21dcc9622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2" t="6685" r="24345" b="9737"/>
          <a:stretch/>
        </p:blipFill>
        <p:spPr bwMode="auto">
          <a:xfrm>
            <a:off x="5076056" y="1601199"/>
            <a:ext cx="3472405" cy="36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Шаг 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214842" cy="52149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C00CC"/>
                </a:solidFill>
              </a:rPr>
              <a:t>Каждый день начинайте с приятных моментов!</a:t>
            </a:r>
          </a:p>
          <a:p>
            <a:pPr>
              <a:buNone/>
            </a:pPr>
            <a:r>
              <a:rPr lang="ru-RU" dirty="0" smtClean="0"/>
              <a:t>Улыбайтесь, целуйте своих родных и близких, будьте счастливы! </a:t>
            </a:r>
            <a:br>
              <a:rPr lang="ru-RU" dirty="0" smtClean="0"/>
            </a:br>
            <a:r>
              <a:rPr lang="ru-RU" dirty="0" smtClean="0"/>
              <a:t>Смейтесь, улыбайтесь, шутите как можно чаще! В том числе и над собой. Развейте в себе чувство юмора.</a:t>
            </a:r>
            <a:endParaRPr lang="ru-RU" dirty="0"/>
          </a:p>
        </p:txBody>
      </p:sp>
      <p:pic>
        <p:nvPicPr>
          <p:cNvPr id="6146" name="Picture 2" descr="E:\НВ\Психолог\семинары\стресс и релаксация\расслабление\стресс\35f867057e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14422"/>
            <a:ext cx="5143496" cy="5143496"/>
          </a:xfrm>
          <a:prstGeom prst="rect">
            <a:avLst/>
          </a:prstGeom>
          <a:noFill/>
        </p:spPr>
      </p:pic>
      <p:pic>
        <p:nvPicPr>
          <p:cNvPr id="6147" name="Picture 3" descr="E:\НВ\Психолог\семинары\стресс и релаксация\расслабление\стресс\369024.jpg"/>
          <p:cNvPicPr>
            <a:picLocks noChangeAspect="1" noChangeArrowheads="1"/>
          </p:cNvPicPr>
          <p:nvPr/>
        </p:nvPicPr>
        <p:blipFill>
          <a:blip r:embed="rId4" cstate="print"/>
          <a:srcRect l="12500"/>
          <a:stretch>
            <a:fillRect/>
          </a:stretch>
        </p:blipFill>
        <p:spPr bwMode="auto">
          <a:xfrm>
            <a:off x="4786314" y="5000636"/>
            <a:ext cx="1083472" cy="92869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9550"/>
            <a:ext cx="9753600" cy="7277100"/>
          </a:xfrm>
          <a:prstGeom prst="rect">
            <a:avLst/>
          </a:prstGeom>
          <a:noFill/>
        </p:spPr>
      </p:pic>
      <p:pic>
        <p:nvPicPr>
          <p:cNvPr id="5122" name="Picture 2" descr="E:\НВ\Психолог\семинары\стресс и релаксация\расслабление\стресс\стресс\311217_html_4293a3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4976794" cy="6000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-214337"/>
            <a:ext cx="7772400" cy="1000131"/>
          </a:xfrm>
        </p:spPr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4429124" cy="478634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</a:rPr>
              <a:t>Вставайте утром на 10 минут раньше, чем обычно.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Так Вы легко избежите утреннего раздражения, везде успеете и будете чувствовать себя прекрасно. Спокойное, организованное утро – это залог прекрасного удачного дня!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9550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115328" cy="1000132"/>
          </a:xfrm>
        </p:spPr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5000692" cy="521497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Хватит полагаться только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на свою память. Заведите ежедневник!</a:t>
            </a:r>
          </a:p>
          <a:p>
            <a:pPr>
              <a:buNone/>
            </a:pPr>
            <a:r>
              <a:rPr lang="ru-RU" sz="2800" dirty="0" smtClean="0"/>
              <a:t>Нет ничего ужаснее опоздания на встречу, или пропущенного события.</a:t>
            </a:r>
          </a:p>
          <a:p>
            <a:pPr>
              <a:buNone/>
            </a:pPr>
            <a:r>
              <a:rPr lang="ru-RU" sz="2800" dirty="0" smtClean="0"/>
              <a:t>С электронным органайзером  вы всегда будете обо всем помнить, идти в ногу со временем и радоваться жизни!</a:t>
            </a:r>
            <a:endParaRPr lang="ru-RU" sz="2800" dirty="0"/>
          </a:p>
        </p:txBody>
      </p:sp>
      <p:pic>
        <p:nvPicPr>
          <p:cNvPr id="2051" name="Picture 3" descr="E:\НВ\Психолог\семинары\стресс и релаксация\расслабление\стресс\стресс\4175_P133002.jpg"/>
          <p:cNvPicPr>
            <a:picLocks noChangeAspect="1" noChangeArrowheads="1"/>
          </p:cNvPicPr>
          <p:nvPr/>
        </p:nvPicPr>
        <p:blipFill>
          <a:blip r:embed="rId3"/>
          <a:srcRect t="12353" b="11764"/>
          <a:stretch>
            <a:fillRect/>
          </a:stretch>
        </p:blipFill>
        <p:spPr bwMode="auto">
          <a:xfrm>
            <a:off x="5286380" y="2428868"/>
            <a:ext cx="4048125" cy="3071834"/>
          </a:xfrm>
          <a:prstGeom prst="rect">
            <a:avLst/>
          </a:prstGeom>
          <a:noFill/>
        </p:spPr>
      </p:pic>
      <p:pic>
        <p:nvPicPr>
          <p:cNvPr id="2053" name="Picture 5" descr="E:\НВ\Психолог\семинары\стресс и релаксация\расслабление\стресс\стресс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26833">
            <a:off x="4886818" y="1243423"/>
            <a:ext cx="2357454" cy="1955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9550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64347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Перестаньте откладывать!</a:t>
            </a:r>
          </a:p>
          <a:p>
            <a:pPr>
              <a:buNone/>
            </a:pPr>
            <a:r>
              <a:rPr lang="ru-RU" dirty="0" smtClean="0"/>
              <a:t>Откладывание на следующий день является стрессовым фактором. Планируйте наперед и все будете успевать сегодня! Помните о правиле  </a:t>
            </a:r>
            <a:r>
              <a:rPr lang="ru-RU" dirty="0" err="1" smtClean="0"/>
              <a:t>Паретто</a:t>
            </a:r>
            <a:r>
              <a:rPr lang="ru-RU" dirty="0" smtClean="0"/>
              <a:t> и оставляйте 20% своего рабочего времени свободными на </a:t>
            </a:r>
            <a:r>
              <a:rPr lang="ru-RU" dirty="0" err="1" smtClean="0"/>
              <a:t>случайфорс-мажоров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E:\НВ\Психолог\семинары\стресс и релаксация\расслабление\стресс\стресс\1274892656_9524080f4e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951890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00132"/>
          </a:xfrm>
        </p:spPr>
        <p:txBody>
          <a:bodyPr/>
          <a:lstStyle/>
          <a:p>
            <a:r>
              <a:rPr lang="ru-RU" dirty="0" smtClean="0"/>
              <a:t>Шаг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4786346" cy="578645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C9900"/>
                </a:solidFill>
              </a:rPr>
              <a:t>Ослабьте Ваши стандарты!</a:t>
            </a:r>
          </a:p>
          <a:p>
            <a:pPr>
              <a:buNone/>
            </a:pPr>
            <a:r>
              <a:rPr lang="ru-RU" dirty="0" smtClean="0"/>
              <a:t>Не все вещи, которые Вы должны сделать, стоит делать хорошо. Будьте более гибкими! Совершенство не всегда достижимо, а если даже и достижимо, то оно не всегда этого стоит. Помните о правиле </a:t>
            </a:r>
            <a:r>
              <a:rPr lang="ru-RU" dirty="0" err="1" smtClean="0"/>
              <a:t>Паретто</a:t>
            </a:r>
            <a:r>
              <a:rPr lang="ru-RU" dirty="0" smtClean="0"/>
              <a:t> 20% усилий дают 80% результата!</a:t>
            </a:r>
            <a:endParaRPr lang="ru-RU" dirty="0"/>
          </a:p>
        </p:txBody>
      </p:sp>
      <p:pic>
        <p:nvPicPr>
          <p:cNvPr id="1027" name="Picture 3" descr="E:\НВ\Психолог\семинары\стресс и релаксация\расслабление\стресс\стресс\0_56579_1ccd42d7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4717857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Шаг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4500594" cy="542928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Считайте Ваши удачи!!!</a:t>
            </a:r>
          </a:p>
          <a:p>
            <a:pPr>
              <a:buNone/>
            </a:pPr>
            <a:r>
              <a:rPr lang="ru-RU" dirty="0" smtClean="0"/>
              <a:t>На каждое сегодняшнее невезение, вероятно найдется десять случаев, когда Вы были успешны. Воспоминания о хорошем уменьшат Ваше раздражение, поднимут настроение и зарядят позитивом!</a:t>
            </a:r>
            <a:endParaRPr lang="ru-RU" dirty="0"/>
          </a:p>
        </p:txBody>
      </p:sp>
      <p:pic>
        <p:nvPicPr>
          <p:cNvPr id="1026" name="Picture 2" descr="E:\НВ\Психолог\семинары\стресс и релаксация\расслабление\стресс\стресс\flower-4-11-e1314952565273.jpg"/>
          <p:cNvPicPr>
            <a:picLocks noChangeAspect="1" noChangeArrowheads="1"/>
          </p:cNvPicPr>
          <p:nvPr/>
        </p:nvPicPr>
        <p:blipFill>
          <a:blip r:embed="rId3"/>
          <a:srcRect t="1632" r="24265"/>
          <a:stretch>
            <a:fillRect/>
          </a:stretch>
        </p:blipFill>
        <p:spPr bwMode="auto">
          <a:xfrm flipH="1">
            <a:off x="4743890" y="1357298"/>
            <a:ext cx="4400110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Шаг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5000660" cy="550072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Ищите друзей-оптимистов!</a:t>
            </a:r>
          </a:p>
          <a:p>
            <a:pPr>
              <a:buNone/>
            </a:pPr>
            <a:r>
              <a:rPr lang="ru-RU" dirty="0" smtClean="0"/>
              <a:t>Ничто не вырабатывает привычку постоянного беспокойства быстрее волнений и переживаний вместе с другими озабоченными, терзающимися людьми… Хорошие друзья-те, которые зарядят Вас своим оптимизмом, подарят энергию</a:t>
            </a:r>
            <a:r>
              <a:rPr lang="en-US" dirty="0" smtClean="0"/>
              <a:t>/</a:t>
            </a:r>
            <a:r>
              <a:rPr lang="ru-RU" dirty="0" smtClean="0"/>
              <a:t>желание жить!</a:t>
            </a:r>
            <a:endParaRPr lang="ru-RU" dirty="0"/>
          </a:p>
        </p:txBody>
      </p:sp>
      <p:pic>
        <p:nvPicPr>
          <p:cNvPr id="1027" name="Picture 3" descr="D:\Рабочий стол\Рабочий стол\28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760" y="2060848"/>
            <a:ext cx="38164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8"/>
          </a:xfrm>
        </p:spPr>
        <p:txBody>
          <a:bodyPr/>
          <a:lstStyle/>
          <a:p>
            <a:r>
              <a:rPr lang="ru-RU" dirty="0" smtClean="0"/>
              <a:t>Шаг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572032" cy="55007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2E44A2"/>
                </a:solidFill>
              </a:rPr>
              <a:t>Наполните свою жизнь движением! </a:t>
            </a:r>
          </a:p>
          <a:p>
            <a:pPr>
              <a:buNone/>
            </a:pPr>
            <a:r>
              <a:rPr lang="ru-RU" dirty="0" smtClean="0"/>
              <a:t>Даже во время работы периодически вставайте и потягивайтесь, не сидите весь день, скорчившись, в одном и том же положении! Физическая активность – прекрасный способ избавиться от накопившихся из-за стресса </a:t>
            </a:r>
            <a:r>
              <a:rPr lang="ru-RU" dirty="0" err="1" smtClean="0"/>
              <a:t>гармонов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D:\Рабочий стол\Рабочий стол\running-illustration-png-favpng-PjypuBNwTMA3uGTBdVRM0yrH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3" r="6593"/>
          <a:stretch/>
        </p:blipFill>
        <p:spPr bwMode="auto">
          <a:xfrm>
            <a:off x="4662454" y="2420888"/>
            <a:ext cx="4374042" cy="29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НВ\Психолог\семинары\стресс и релаксация\расслабление\стресс\fony-dlya-prezentacij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Шаг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114800" cy="46974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Высыпайтесь!!!</a:t>
            </a:r>
          </a:p>
          <a:p>
            <a:pPr>
              <a:buNone/>
            </a:pPr>
            <a:r>
              <a:rPr lang="ru-RU" dirty="0" smtClean="0"/>
              <a:t>Часто сон помогает не только снять усталость, отдохнуть, но также и как бы «заспать» те или иные переживания. </a:t>
            </a:r>
            <a:endParaRPr lang="ru-RU" dirty="0"/>
          </a:p>
        </p:txBody>
      </p:sp>
      <p:pic>
        <p:nvPicPr>
          <p:cNvPr id="4101" name="Picture 5" descr="E:\НВ\Психолог\семинары\стресс и релаксация\расслабление\стресс\надя\Видео-тренинг '13 шагов к преодолению стресса'. Новый, концептуальный, интересный.-0-02-58-882.jpg"/>
          <p:cNvPicPr>
            <a:picLocks noChangeAspect="1" noChangeArrowheads="1"/>
          </p:cNvPicPr>
          <p:nvPr/>
        </p:nvPicPr>
        <p:blipFill>
          <a:blip r:embed="rId3"/>
          <a:srcRect l="40625" t="25000" r="3125" b="16666"/>
          <a:stretch>
            <a:fillRect/>
          </a:stretch>
        </p:blipFill>
        <p:spPr bwMode="auto">
          <a:xfrm>
            <a:off x="4500562" y="1844824"/>
            <a:ext cx="4643438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522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15 шагов на пути преодоления стресса.</vt:lpstr>
      <vt:lpstr>Шаг 1</vt:lpstr>
      <vt:lpstr>Шаг 2</vt:lpstr>
      <vt:lpstr>Шаг 3</vt:lpstr>
      <vt:lpstr>Шаг 4</vt:lpstr>
      <vt:lpstr>Шаг 5</vt:lpstr>
      <vt:lpstr>Шаг 6</vt:lpstr>
      <vt:lpstr>Шаг 7</vt:lpstr>
      <vt:lpstr>Шаг 8</vt:lpstr>
      <vt:lpstr>Шаг 9</vt:lpstr>
      <vt:lpstr>Шаг 10</vt:lpstr>
      <vt:lpstr>Шаг 11</vt:lpstr>
      <vt:lpstr>Шаг 12</vt:lpstr>
      <vt:lpstr>Шаг 13</vt:lpstr>
      <vt:lpstr>Шаг 14</vt:lpstr>
      <vt:lpstr>Шаг 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Шаг 1</dc:title>
  <cp:lastModifiedBy>User</cp:lastModifiedBy>
  <cp:revision>40</cp:revision>
  <dcterms:modified xsi:type="dcterms:W3CDTF">2020-04-13T13:33:01Z</dcterms:modified>
</cp:coreProperties>
</file>