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1" r:id="rId26"/>
    <p:sldId id="280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8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515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51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650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8783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473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60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3291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115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7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23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72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2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9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16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98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02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62C2C1-0B29-4954-82AB-F0D01959D264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3801ABF-9B77-4306-A749-CE249BFA9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618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9800" y="322449"/>
            <a:ext cx="8825658" cy="2677648"/>
          </a:xfrm>
        </p:spPr>
        <p:txBody>
          <a:bodyPr/>
          <a:lstStyle/>
          <a:p>
            <a:r>
              <a:rPr lang="ru-RU" dirty="0" smtClean="0"/>
              <a:t>Интересные факты о вязании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3286333"/>
            <a:ext cx="10058400" cy="2530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781" y="726026"/>
            <a:ext cx="10936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Павлова Елена Николаевна, объединение «Подружки-рукодельницы»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3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седьмой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3545835" cy="3416300"/>
          </a:xfrm>
        </p:spPr>
        <p:txBody>
          <a:bodyPr>
            <a:normAutofit/>
          </a:bodyPr>
          <a:lstStyle/>
          <a:p>
            <a:r>
              <a:rPr lang="ru-RU" sz="2000" dirty="0"/>
              <a:t>Вязание изначально было только мужским занятием. Первое вязальное сообщество было основано в Париже в 1527 году, и женщинам было запрещено в нем состоять.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27" y="2369714"/>
            <a:ext cx="6448314" cy="4275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84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восьмой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4048111" cy="3416300"/>
          </a:xfrm>
        </p:spPr>
        <p:txBody>
          <a:bodyPr>
            <a:normAutofit/>
          </a:bodyPr>
          <a:lstStyle/>
          <a:p>
            <a:r>
              <a:rPr lang="ru-RU" sz="2000" dirty="0"/>
              <a:t>В 1350–х годах в Европе стали появляться картины с изображением Девы Марии. На этих картинах она вяжет одежду для младенца Иисуса Христа. Вот такой вот исторический факт о </a:t>
            </a:r>
            <a:r>
              <a:rPr lang="ru-RU" sz="2000" dirty="0" smtClean="0"/>
              <a:t>вязании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5" y="2603500"/>
            <a:ext cx="6408849" cy="3663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1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девятый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168572" cy="3416300"/>
          </a:xfrm>
        </p:spPr>
        <p:txBody>
          <a:bodyPr>
            <a:normAutofit/>
          </a:bodyPr>
          <a:lstStyle/>
          <a:p>
            <a:r>
              <a:rPr lang="ru-RU" sz="2400" dirty="0"/>
              <a:t>В 1611 году появилась первая книга по вязанию, автором которой был Джоан </a:t>
            </a:r>
            <a:r>
              <a:rPr lang="ru-RU" sz="2400" dirty="0" err="1"/>
              <a:t>Сибмахер</a:t>
            </a:r>
            <a:r>
              <a:rPr lang="ru-RU" sz="2400" dirty="0"/>
              <a:t>. Она включала 126 страниц с узорами и схемами, выполненными от руки!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90" y="2176775"/>
            <a:ext cx="3523513" cy="4363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19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десятый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4331446" cy="3416300"/>
          </a:xfrm>
        </p:spPr>
        <p:txBody>
          <a:bodyPr/>
          <a:lstStyle/>
          <a:p>
            <a:r>
              <a:rPr lang="ru-RU" dirty="0"/>
              <a:t>Нет точной даты, когда появилось вязание. Но одним из самых ранних известных образцов вязания стали носки, которые были найдены в Египте. Эта пара носков предположительно была изготовлена в 1 тыс. до н.э. Ох, не хотелось бы почувствовать «аромат» этих чудесных носков…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07" y="2511380"/>
            <a:ext cx="5585589" cy="4043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47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одиннадцатый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3545835" cy="3416300"/>
          </a:xfrm>
        </p:spPr>
        <p:txBody>
          <a:bodyPr>
            <a:normAutofit/>
          </a:bodyPr>
          <a:lstStyle/>
          <a:p>
            <a:r>
              <a:rPr lang="ru-RU" sz="2400" dirty="0"/>
              <a:t>Первые вязальные спицы вытачивали из кости, слоновой кости или черепашьего панциря.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05" y="2176528"/>
            <a:ext cx="5609576" cy="4487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80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двенадцатый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3520077" cy="3416300"/>
          </a:xfrm>
        </p:spPr>
        <p:txBody>
          <a:bodyPr>
            <a:normAutofit/>
          </a:bodyPr>
          <a:lstStyle/>
          <a:p>
            <a:r>
              <a:rPr lang="ru-RU" sz="2400" dirty="0"/>
              <a:t>В первые 400-500 лет самым распространенным материалом для вязания были хлопок и шелк, а не шерсть.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1" y="2362757"/>
            <a:ext cx="5321230" cy="4256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тринадцатый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4151142" cy="3416300"/>
          </a:xfrm>
        </p:spPr>
        <p:txBody>
          <a:bodyPr>
            <a:normAutofit/>
          </a:bodyPr>
          <a:lstStyle/>
          <a:p>
            <a:r>
              <a:rPr lang="ru-RU" sz="2400" dirty="0"/>
              <a:t>Вязальную машину изобрел священник Уильям Ли, и случилось это в 1589 году.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86" y="1810555"/>
            <a:ext cx="5969358" cy="4775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31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четырнадцатый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3610229" cy="3416300"/>
          </a:xfrm>
        </p:spPr>
        <p:txBody>
          <a:bodyPr>
            <a:normAutofit/>
          </a:bodyPr>
          <a:lstStyle/>
          <a:p>
            <a:r>
              <a:rPr lang="ru-RU" sz="2400" dirty="0"/>
              <a:t>С изобретением вязальных машин ручное вязание сделалось, скорее, формой досуга, пусть и полезной.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32" y="1849191"/>
            <a:ext cx="5786103" cy="4628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38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пятнадцатый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4125384" cy="3416300"/>
          </a:xfrm>
        </p:spPr>
        <p:txBody>
          <a:bodyPr/>
          <a:lstStyle/>
          <a:p>
            <a:r>
              <a:rPr lang="ru-RU" dirty="0"/>
              <a:t>В 1350-е годы в Европе начали появляться «вяжущие </a:t>
            </a:r>
            <a:r>
              <a:rPr lang="ru-RU" dirty="0" smtClean="0"/>
              <a:t>Мадонны. </a:t>
            </a:r>
            <a:r>
              <a:rPr lang="ru-RU" dirty="0"/>
              <a:t>Такие изображения важны тем, что демонстрируют, когда вязание попало в Европу, и как выглядел сам процесс.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41" y="2412217"/>
            <a:ext cx="6218223" cy="3607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43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шестнадцатый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54954" y="2603500"/>
            <a:ext cx="4756449" cy="3416300"/>
          </a:xfrm>
        </p:spPr>
        <p:txBody>
          <a:bodyPr/>
          <a:lstStyle/>
          <a:p>
            <a:r>
              <a:rPr lang="ru-RU" dirty="0"/>
              <a:t>В годы Второй мировой войны </a:t>
            </a:r>
            <a:r>
              <a:rPr lang="ru-RU" dirty="0" smtClean="0"/>
              <a:t>солдатам </a:t>
            </a:r>
            <a:r>
              <a:rPr lang="ru-RU" dirty="0"/>
              <a:t>отправляли множество вязаных носков, шарфов, перчаток и шапок. Так женщины помогали бойцам, а также снижали нервное напряжение, вызванное необходимостью ждать новости с фронта.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84" y="2074482"/>
            <a:ext cx="5592919" cy="4474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92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342" y="2333043"/>
            <a:ext cx="5207209" cy="34163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Никто не знает, сколько лет искусству вязания на спицах. Считается, что оно появилось раньше вязания крючком, но позже ткачества.</a:t>
            </a:r>
          </a:p>
          <a:p>
            <a:r>
              <a:rPr lang="ru-RU" dirty="0" smtClean="0"/>
              <a:t>Возраст </a:t>
            </a:r>
            <a:r>
              <a:rPr lang="ru-RU" dirty="0"/>
              <a:t>этого ремесла так трудно определить еще и потому, что материалы, которые для него нужны: шерсть, шелк и прочие волокна — довольно недолговечны. К тому же спицы бывает нелегко отличить от гребней, шпажек, веретен и прочих заостренных инструментов.</a:t>
            </a:r>
          </a:p>
          <a:p>
            <a:r>
              <a:rPr lang="ru-RU" dirty="0" smtClean="0"/>
              <a:t>Историки </a:t>
            </a:r>
            <a:r>
              <a:rPr lang="ru-RU" dirty="0"/>
              <a:t>утверждают, что вязание на спицах — сравнительно недавнее изобретение. Обосновывают они это тем, что не существует древних легенд про вязание, в отличие от легенд про прядение или ткачество (вроде историй о греческой </a:t>
            </a:r>
            <a:r>
              <a:rPr lang="ru-RU" dirty="0" err="1"/>
              <a:t>Арахне</a:t>
            </a:r>
            <a:r>
              <a:rPr lang="ru-RU" dirty="0"/>
              <a:t> или японской Аматерасу).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02" y="540912"/>
            <a:ext cx="3206476" cy="4632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78" y="2333043"/>
            <a:ext cx="3050359" cy="4208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2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семнадцатый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4382961" cy="3416300"/>
          </a:xfrm>
        </p:spPr>
        <p:txBody>
          <a:bodyPr/>
          <a:lstStyle/>
          <a:p>
            <a:r>
              <a:rPr lang="ru-RU" dirty="0"/>
              <a:t>Вязание действует как натуральный антидепрессант, помогая снизить тревожность, смягчить симптомы депрессии и облегчить хронические боли. А еще вязание защищает мозг от старения.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23" y="1797676"/>
            <a:ext cx="6020873" cy="4816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49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восемнадцатый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082" y="2452562"/>
            <a:ext cx="4176900" cy="3416300"/>
          </a:xfrm>
        </p:spPr>
        <p:txBody>
          <a:bodyPr>
            <a:normAutofit/>
          </a:bodyPr>
          <a:lstStyle/>
          <a:p>
            <a:r>
              <a:rPr lang="ru-RU" dirty="0"/>
              <a:t>Вязание — хобби многих знаменитостей. В их числе поклонницами этого вида рукоделия являются Джулия Робертс, Ванна Уайт, Камерон </a:t>
            </a:r>
            <a:r>
              <a:rPr lang="ru-RU" dirty="0" err="1"/>
              <a:t>Диас</a:t>
            </a:r>
            <a:r>
              <a:rPr lang="ru-RU" dirty="0"/>
              <a:t>, Сара Джессика Паркер, Екатерина Вилкова, Анна Ардова, Александр Балуев </a:t>
            </a:r>
            <a:r>
              <a:rPr lang="ru-RU" dirty="0" smtClean="0"/>
              <a:t>и </a:t>
            </a:r>
            <a:r>
              <a:rPr lang="ru-RU" dirty="0"/>
              <a:t>другие.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0" y="875721"/>
            <a:ext cx="3430041" cy="4752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89" y="4044802"/>
            <a:ext cx="4514173" cy="2523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61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девятнадцатый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2" y="2150771"/>
            <a:ext cx="7765960" cy="42886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А Вы знаете, что вязание лечит?</a:t>
            </a:r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мы знаем, сколько радости и удовольствия нам приносит вязание. Но есть еще один интересный фактор - вязание не только приносит положительные эмоции, но и лечит!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Вязание на спицах</a:t>
            </a:r>
          </a:p>
          <a:p>
            <a:pPr marL="0" indent="0">
              <a:buNone/>
            </a:pPr>
            <a:r>
              <a:rPr lang="ru-RU" dirty="0" smtClean="0"/>
              <a:t>Лечит </a:t>
            </a:r>
            <a:r>
              <a:rPr lang="ru-RU" dirty="0"/>
              <a:t>сердечно-сосудистые заболевания, расстройства пищеварения, зубные и головные боли, воспаление почек, болезни нервной системы, помогает при травмах позвоночника, сотрясении мозга, способствует скорейшему выходу из депрессий и помогает переносить тяжелые потрясения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Вязание </a:t>
            </a:r>
            <a:r>
              <a:rPr lang="ru-RU" dirty="0" smtClean="0"/>
              <a:t>крючком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Помогает избавиться от головных, зубных и ушных болей, лечит простудные и кардиологические заболевания, склероз, заторможенность нервных процессов, болезни печени и почек, остеохондрозы, повышенную утомляемость и боли из-за старых травм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Вязание на </a:t>
            </a:r>
            <a:r>
              <a:rPr lang="ru-RU" dirty="0" smtClean="0"/>
              <a:t>вилке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Снимает нервные головные боли, боли из-за старых травм, отеки ног, сухость кожи, помогает восстановить силы при истощении организма, улучшает состояние волос и ногтей, тормозит старение организма, лечит нарушения в работе вестибулярного аппарата, плохую свертываемость крови, носовые кровотечения, различные страхи.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27" y="2286602"/>
            <a:ext cx="3085523" cy="4017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3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двадцатый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338" y="2603499"/>
            <a:ext cx="5537917" cy="3835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России с давних времен крестьянки вязали чулки, носки и варежки из овечьей шерсти. </a:t>
            </a:r>
          </a:p>
          <a:p>
            <a:pPr marL="0" indent="0">
              <a:buNone/>
            </a:pPr>
            <a:r>
              <a:rPr lang="ru-RU" dirty="0"/>
              <a:t>В городе Арзамасе Нижегородской губернии с конца XIX до начала XX в. было распространено вязание сапожек, украшенных цветочными мотивами. </a:t>
            </a:r>
          </a:p>
          <a:p>
            <a:pPr marL="0" indent="0">
              <a:buNone/>
            </a:pPr>
            <a:r>
              <a:rPr lang="ru-RU" dirty="0"/>
              <a:t>Совершенно уникальным является ручное узорчатое вязание в знаменитом промысле оренбургских пуховых платков, возникшем в XVIII в. (плотные, пушистые из серого пуха и тонкие, ажурные - из белого). </a:t>
            </a:r>
          </a:p>
          <a:p>
            <a:pPr marL="0" indent="0">
              <a:buNone/>
            </a:pPr>
            <a:r>
              <a:rPr lang="ru-RU" dirty="0"/>
              <a:t>Такой платок размером 2 х 2 м весит всего 70 г.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43" y="2290138"/>
            <a:ext cx="2616751" cy="3941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9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двадцать первый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280" y="2603499"/>
            <a:ext cx="5898524" cy="35397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России вязание крючком получило распространение с конца XIX века и стало действительно модным во время Первой мировой войны.  Вязание крючком у наших </a:t>
            </a:r>
            <a:r>
              <a:rPr lang="ru-RU" dirty="0" err="1"/>
              <a:t>пра</a:t>
            </a:r>
            <a:r>
              <a:rPr lang="ru-RU" dirty="0"/>
              <a:t>-прабабушек даже не называлось вязанием, а было «тамбурной работой», потому что  цепочка из воздушных петель, с которой начинается вязание крючком, похожа на тамбурный шов при вышивании. В Узбекистане, где очень распространена вышивка тамбурным швом, вышивали не иглой, а остро заточенным крючком. В средней полосе и на севере России вязание крючком считалось рукоделием от безделья.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18" y="1786944"/>
            <a:ext cx="3374136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46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двадцать второй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6005700" cy="34163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ачиная </a:t>
            </a:r>
            <a:r>
              <a:rPr lang="ru-RU" dirty="0"/>
              <a:t>с 2005 года официально появился новый интересный праздник, отмечаемый каждую вторую субботу июня – День вязания на </a:t>
            </a:r>
            <a:r>
              <a:rPr lang="ru-RU" dirty="0" smtClean="0"/>
              <a:t>публике (11 июня). </a:t>
            </a:r>
            <a:r>
              <a:rPr lang="ru-RU" dirty="0"/>
              <a:t>В этот день все любители вязания собираются в каком-нибудь общественном месте – кафе, парке или сквере – и вяжут. Зародился этот праздник во Франции благодаря Даниэль </a:t>
            </a:r>
            <a:r>
              <a:rPr lang="ru-RU" dirty="0" err="1"/>
              <a:t>Лендес</a:t>
            </a:r>
            <a:r>
              <a:rPr lang="ru-RU" dirty="0"/>
              <a:t>, но идея так понравилась многим женщинам, что со временем он вышел за пределы страны и на сегодняшний день празднуется в США, Англии, Швеции, Финляндии, Норвегии и Эстонии. Всего в 350 городах планеты. Кстати, во многих местах акция приобрела благотворительный характер. Нередко рукодельницы передают все вещи, связанные в этот день, в фонды для малоимущих граждан. Либо выставляют их на ярмарках, а все собранные средства направляют в помощь нуждающимся.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5" y="2581141"/>
            <a:ext cx="4584879" cy="3438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25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4" y="2446985"/>
            <a:ext cx="11281891" cy="3637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Конечно</a:t>
            </a:r>
            <a:r>
              <a:rPr lang="ru-RU" dirty="0"/>
              <a:t>, кто-то считает вязание бесполезной тратой времени, а кто-то жить не может без клубочков и спиц. К этому занятию можно относиться по-разному. Каждому свое. Вот этим и нужно руководствоваться.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26" y="3365474"/>
            <a:ext cx="2767159" cy="3376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0" y="3365474"/>
            <a:ext cx="3175280" cy="3175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19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817846" cy="996800"/>
          </a:xfrm>
        </p:spPr>
        <p:txBody>
          <a:bodyPr/>
          <a:lstStyle/>
          <a:p>
            <a:pPr algn="ctr"/>
            <a:r>
              <a:rPr lang="ru-RU" sz="4400" dirty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60" y="2446987"/>
            <a:ext cx="5962918" cy="4258566"/>
          </a:xfrm>
        </p:spPr>
      </p:pic>
    </p:spTree>
    <p:extLst>
      <p:ext uri="{BB962C8B-B14F-4D97-AF65-F5344CB8AC3E}">
        <p14:creationId xmlns="" xmlns:p14="http://schemas.microsoft.com/office/powerpoint/2010/main" val="10656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Миф об </a:t>
            </a:r>
            <a:r>
              <a:rPr lang="ru-RU" b="1" dirty="0" err="1" smtClean="0"/>
              <a:t>Арахне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6" y="1970468"/>
            <a:ext cx="11397802" cy="4049332"/>
          </a:xfrm>
        </p:spPr>
        <p:txBody>
          <a:bodyPr>
            <a:noAutofit/>
          </a:bodyPr>
          <a:lstStyle/>
          <a:p>
            <a:endParaRPr lang="ru-RU" sz="1100" dirty="0"/>
          </a:p>
          <a:p>
            <a:r>
              <a:rPr lang="ru-RU" sz="1100" dirty="0"/>
              <a:t>На всю Лидию славилась </a:t>
            </a:r>
            <a:r>
              <a:rPr lang="ru-RU" sz="1100" dirty="0" err="1"/>
              <a:t>Арахна</a:t>
            </a:r>
            <a:r>
              <a:rPr lang="ru-RU" sz="1100" dirty="0"/>
              <a:t> своим искусством. Часто собирались нимфы со склонов </a:t>
            </a:r>
            <a:r>
              <a:rPr lang="ru-RU" sz="1100" dirty="0" err="1"/>
              <a:t>Тмола</a:t>
            </a:r>
            <a:r>
              <a:rPr lang="ru-RU" sz="1100" dirty="0"/>
              <a:t> и с берегов </a:t>
            </a:r>
            <a:r>
              <a:rPr lang="ru-RU" sz="1100" dirty="0" err="1"/>
              <a:t>златоносного</a:t>
            </a:r>
            <a:r>
              <a:rPr lang="ru-RU" sz="1100" dirty="0"/>
              <a:t> </a:t>
            </a:r>
            <a:r>
              <a:rPr lang="ru-RU" sz="1100" dirty="0" err="1"/>
              <a:t>Пактола</a:t>
            </a:r>
            <a:r>
              <a:rPr lang="ru-RU" sz="1100" dirty="0"/>
              <a:t> любоваться ее работой. </a:t>
            </a:r>
            <a:r>
              <a:rPr lang="ru-RU" sz="1100" dirty="0" err="1"/>
              <a:t>Арахна</a:t>
            </a:r>
            <a:r>
              <a:rPr lang="ru-RU" sz="1100" dirty="0"/>
              <a:t> пряла из нитей, подобных туману, ткани, прозрачные, как воздух. Гордилась она, что нет ей равной на свете в искусстве ткать. Однажды воскликнула она:  </a:t>
            </a:r>
            <a:r>
              <a:rPr lang="ru-RU" sz="1100" dirty="0" smtClean="0"/>
              <a:t>- </a:t>
            </a:r>
            <a:r>
              <a:rPr lang="ru-RU" sz="1100" dirty="0"/>
              <a:t>Пусть приходит сама Афина-Паллада состязаться со мной! Не победить ей меня; не боюсь я этого. И вот под видом седой, сгорбленной старухи, опершейся на посох, предстала перед </a:t>
            </a:r>
            <a:r>
              <a:rPr lang="ru-RU" sz="1100" dirty="0" err="1"/>
              <a:t>Арахной</a:t>
            </a:r>
            <a:r>
              <a:rPr lang="ru-RU" sz="1100" dirty="0"/>
              <a:t> богиня Афина и сказала ей</a:t>
            </a:r>
            <a:r>
              <a:rPr lang="ru-RU" sz="1100" dirty="0" smtClean="0"/>
              <a:t>: - </a:t>
            </a:r>
            <a:r>
              <a:rPr lang="ru-RU" sz="1100" dirty="0"/>
              <a:t>Не одно зло несет с собой, </a:t>
            </a:r>
            <a:r>
              <a:rPr lang="ru-RU" sz="1100" dirty="0" err="1"/>
              <a:t>Арахна</a:t>
            </a:r>
            <a:r>
              <a:rPr lang="ru-RU" sz="1100" dirty="0"/>
              <a:t>, старость: годы несут с собой опыт. Послушайся моего совета: стремись превзойти лишь смертных своим искусством. Не вызывай богиню на состязание. Смиренно моли ее простить тебя за надменные слова, Молящих прощает богиня. </a:t>
            </a:r>
            <a:r>
              <a:rPr lang="ru-RU" sz="1100" dirty="0" err="1"/>
              <a:t>Арахна</a:t>
            </a:r>
            <a:r>
              <a:rPr lang="ru-RU" sz="1100" dirty="0"/>
              <a:t> выпустила из рук тонкую пряжу; гневом </a:t>
            </a:r>
            <a:r>
              <a:rPr lang="ru-RU" sz="1100" dirty="0" err="1"/>
              <a:t>сверк</a:t>
            </a:r>
            <a:r>
              <a:rPr lang="ru-RU" sz="1100" dirty="0"/>
              <a:t>- нули ее очи. Уверенная в своем искусстве, смело ответила она: </a:t>
            </a:r>
            <a:r>
              <a:rPr lang="ru-RU" sz="1100" dirty="0" smtClean="0"/>
              <a:t> - </a:t>
            </a:r>
            <a:r>
              <a:rPr lang="ru-RU" sz="1100" dirty="0"/>
              <a:t>Ты неразумна, старуха, старость лишила тебя разума. Читай такие наставления твоим невесткам и дочерям, меня же оставь в покое. Я сумею и сама дать себе совет. Что я сказала, то пусть и будет. Что же не идет Афина, отчего не хочет она состязаться со мной? </a:t>
            </a:r>
            <a:r>
              <a:rPr lang="ru-RU" sz="1100" dirty="0" smtClean="0"/>
              <a:t> - </a:t>
            </a:r>
            <a:r>
              <a:rPr lang="ru-RU" sz="1100" dirty="0"/>
              <a:t>Я здесь, </a:t>
            </a:r>
            <a:r>
              <a:rPr lang="ru-RU" sz="1100" dirty="0" err="1"/>
              <a:t>Арахна</a:t>
            </a:r>
            <a:r>
              <a:rPr lang="ru-RU" sz="1100" dirty="0"/>
              <a:t>! - воскликнула богиня, приняв свой настоящий образ. </a:t>
            </a:r>
            <a:r>
              <a:rPr lang="ru-RU" sz="1100" dirty="0" smtClean="0"/>
              <a:t>Нимфы </a:t>
            </a:r>
            <a:r>
              <a:rPr lang="ru-RU" sz="1100" dirty="0"/>
              <a:t>и лидийские женщины низко склонились пред любимой дочерью Зевса и славили ее. Одна лишь </a:t>
            </a:r>
            <a:r>
              <a:rPr lang="ru-RU" sz="1100" dirty="0" err="1"/>
              <a:t>Арахна</a:t>
            </a:r>
            <a:r>
              <a:rPr lang="ru-RU" sz="1100" dirty="0"/>
              <a:t> молчала. Подобно тому как алым светом загорается ранним утром небосклон, когда взлетает на небо на своих сверкающих крыльях </a:t>
            </a:r>
            <a:r>
              <a:rPr lang="ru-RU" sz="1100" dirty="0" err="1"/>
              <a:t>розоперстая</a:t>
            </a:r>
            <a:r>
              <a:rPr lang="ru-RU" sz="1100" dirty="0"/>
              <a:t> Заря-Эос, так зарделось краской гнева лицо Афины. Стоит на своем решении </a:t>
            </a:r>
            <a:r>
              <a:rPr lang="ru-RU" sz="1100" dirty="0" err="1"/>
              <a:t>Арахна</a:t>
            </a:r>
            <a:r>
              <a:rPr lang="ru-RU" sz="1100" dirty="0"/>
              <a:t>, по-прежнему страстно желает она состязаться с Афиной. Она не предчувствует, что грозит ей скорая гибель. Началось состязание. Великая богиня Афина выткала на своем покрывале посередине величественный афинский Акрополь, а на нем изобразила свой спор с Посейдоном за власть над </a:t>
            </a:r>
            <a:r>
              <a:rPr lang="ru-RU" sz="1100" dirty="0" err="1"/>
              <a:t>Аттикой</a:t>
            </a:r>
            <a:r>
              <a:rPr lang="ru-RU" sz="1100" dirty="0"/>
              <a:t>. Двенадцать светлых богов Олимпа, а среди них отец ее, Зевс-громовержец, сидят как судьи в этом споре. Поднял </a:t>
            </a:r>
            <a:r>
              <a:rPr lang="ru-RU" sz="1100" dirty="0" err="1"/>
              <a:t>колебатель</a:t>
            </a:r>
            <a:r>
              <a:rPr lang="ru-RU" sz="1100" dirty="0"/>
              <a:t> земли Посейдон свой трезубец, ударил им в скалу, и хлынул соленый источник из бесплодной скалы. А Афина в шлеме, с щитом и в эгиде потрясла своим копьем и глубоко вонзила его в землю. Из земли выросла священная олива. Боги присудили победу Афине, признав ее дар Аттике за более ценный. По углам изобразила богиня, как карают боги людей за непокорность, а вокруг выткала венок из листьев оливы. </a:t>
            </a:r>
            <a:r>
              <a:rPr lang="ru-RU" sz="1100" dirty="0" err="1"/>
              <a:t>Арахна</a:t>
            </a:r>
            <a:r>
              <a:rPr lang="ru-RU" sz="1100" dirty="0"/>
              <a:t> же изобразила на своем покрывале много сцен из жизни богов, в которых боги являются слабыми, одержимыми человеческими страстями. Кругом же выткала </a:t>
            </a:r>
            <a:r>
              <a:rPr lang="ru-RU" sz="1100" dirty="0" err="1"/>
              <a:t>Арахна</a:t>
            </a:r>
            <a:r>
              <a:rPr lang="ru-RU" sz="1100" dirty="0"/>
              <a:t> венок из цветов, перевитых плющом. Верхом совершенства была работа </a:t>
            </a:r>
            <a:r>
              <a:rPr lang="ru-RU" sz="1100" dirty="0" err="1"/>
              <a:t>Арахны</a:t>
            </a:r>
            <a:r>
              <a:rPr lang="ru-RU" sz="1100" dirty="0"/>
              <a:t>, она не уступала по красоте работе Афины, но в изображениях ее видно было неуважение к богам, даже презрение. Страшно разгневалась Афина, она разорвала работу </a:t>
            </a:r>
            <a:r>
              <a:rPr lang="ru-RU" sz="1100" dirty="0" err="1"/>
              <a:t>Арахны</a:t>
            </a:r>
            <a:r>
              <a:rPr lang="ru-RU" sz="1100" dirty="0"/>
              <a:t> и ударила ее челноком. Несчастная </a:t>
            </a:r>
            <a:r>
              <a:rPr lang="ru-RU" sz="1100" dirty="0" err="1"/>
              <a:t>Арахна</a:t>
            </a:r>
            <a:r>
              <a:rPr lang="ru-RU" sz="1100" dirty="0"/>
              <a:t> не перенесла позора; она свила веревку, сделала петлю и повесилась. Афина освободила из петли </a:t>
            </a:r>
            <a:r>
              <a:rPr lang="ru-RU" sz="1100" dirty="0" err="1"/>
              <a:t>Арахну</a:t>
            </a:r>
            <a:r>
              <a:rPr lang="ru-RU" sz="1100" dirty="0"/>
              <a:t> и сказала ей: </a:t>
            </a:r>
            <a:r>
              <a:rPr lang="ru-RU" sz="1100" dirty="0" smtClean="0"/>
              <a:t> - </a:t>
            </a:r>
            <a:r>
              <a:rPr lang="ru-RU" sz="1100" dirty="0"/>
              <a:t>Живи, непокорная. Но ты будешь вечно висеть и </a:t>
            </a:r>
            <a:r>
              <a:rPr lang="ru-RU" sz="1100" dirty="0" err="1"/>
              <a:t>веч</a:t>
            </a:r>
            <a:r>
              <a:rPr lang="ru-RU" sz="1100" dirty="0"/>
              <a:t> но ткать, и будет длиться это наказанье и в твоем потомстве. </a:t>
            </a:r>
            <a:r>
              <a:rPr lang="ru-RU" sz="1100" dirty="0" smtClean="0"/>
              <a:t>Афина </a:t>
            </a:r>
            <a:r>
              <a:rPr lang="ru-RU" sz="1100" dirty="0"/>
              <a:t>окропила </a:t>
            </a:r>
            <a:r>
              <a:rPr lang="ru-RU" sz="1100" dirty="0" err="1"/>
              <a:t>Арахну</a:t>
            </a:r>
            <a:r>
              <a:rPr lang="ru-RU" sz="1100" dirty="0"/>
              <a:t> соком волшебной травы, и тотчас тело ее сжалось, густые волосы упали с </a:t>
            </a:r>
            <a:r>
              <a:rPr lang="ru-RU" sz="1100" dirty="0" err="1"/>
              <a:t>головы,и</a:t>
            </a:r>
            <a:r>
              <a:rPr lang="ru-RU" sz="1100" dirty="0"/>
              <a:t> обратилась она в паука. С той поры висит паук-</a:t>
            </a:r>
            <a:r>
              <a:rPr lang="ru-RU" sz="1100" dirty="0" err="1"/>
              <a:t>Арахна</a:t>
            </a:r>
            <a:r>
              <a:rPr lang="ru-RU" sz="1100" dirty="0"/>
              <a:t> в своей паутине и вечно ткет ее, как ткала при жизни.</a:t>
            </a:r>
          </a:p>
          <a:p>
            <a:pPr marL="0" indent="0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10401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первый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54954" y="2603500"/>
            <a:ext cx="4782207" cy="3416300"/>
          </a:xfrm>
        </p:spPr>
        <p:txBody>
          <a:bodyPr>
            <a:normAutofit/>
          </a:bodyPr>
          <a:lstStyle/>
          <a:p>
            <a:r>
              <a:rPr lang="ru-RU" sz="2800" dirty="0"/>
              <a:t>Слово «вязание» произошло от старинного английского «</a:t>
            </a:r>
            <a:r>
              <a:rPr lang="ru-RU" sz="2800" dirty="0" err="1"/>
              <a:t>cnyttan</a:t>
            </a:r>
            <a:r>
              <a:rPr lang="ru-RU" sz="2800" dirty="0"/>
              <a:t>», что переводится как «узел».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71" y="2333043"/>
            <a:ext cx="4857836" cy="3972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21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второй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3687502" cy="3416300"/>
          </a:xfrm>
        </p:spPr>
        <p:txBody>
          <a:bodyPr>
            <a:normAutofit/>
          </a:bodyPr>
          <a:lstStyle/>
          <a:p>
            <a:r>
              <a:rPr lang="ru-RU" sz="2400" dirty="0"/>
              <a:t>За полчаса вязания вы сжигаете 55 волшебных калорий. Так что имейте в виду – длительные сеансы вязания будут вам очень полезны!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2416175"/>
            <a:ext cx="6086475" cy="3790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33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третий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4267052" cy="3416300"/>
          </a:xfrm>
        </p:spPr>
        <p:txBody>
          <a:bodyPr>
            <a:normAutofit/>
          </a:bodyPr>
          <a:lstStyle/>
          <a:p>
            <a:r>
              <a:rPr lang="ru-RU" sz="2000" dirty="0"/>
              <a:t>Дэвид </a:t>
            </a:r>
            <a:r>
              <a:rPr lang="ru-RU" sz="2000" dirty="0" err="1"/>
              <a:t>Бэбкок</a:t>
            </a:r>
            <a:r>
              <a:rPr lang="ru-RU" sz="2000" dirty="0"/>
              <a:t> был занесен в книгу рекордов Гиннеса после участия в беговом марафоне в Канзас–Сити. Во время забега, в течении 5 часов 48 минут 27 секунд он связал шарф длиной 12 футов, 13/4 дюймов (примерно 4 метра)!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10" y="2603500"/>
            <a:ext cx="6267718" cy="3599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4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</a:t>
            </a:r>
            <a:r>
              <a:rPr lang="ru-RU" dirty="0" err="1" smtClean="0"/>
              <a:t>четвердый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3726139" cy="3416300"/>
          </a:xfrm>
        </p:spPr>
        <p:txBody>
          <a:bodyPr>
            <a:normAutofit/>
          </a:bodyPr>
          <a:lstStyle/>
          <a:p>
            <a:r>
              <a:rPr lang="ru-RU" sz="2800" dirty="0"/>
              <a:t>Королева Виктория вплоть до своей смерти была заядлой вязальщицей.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99" y="2468562"/>
            <a:ext cx="5895975" cy="3686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32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пятый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4228415" cy="3416300"/>
          </a:xfrm>
        </p:spPr>
        <p:txBody>
          <a:bodyPr/>
          <a:lstStyle/>
          <a:p>
            <a:r>
              <a:rPr lang="ru-RU" sz="2400" dirty="0"/>
              <a:t>Самый большой вязальный «</a:t>
            </a:r>
            <a:r>
              <a:rPr lang="ru-RU" sz="2400" dirty="0" err="1"/>
              <a:t>флеш</a:t>
            </a:r>
            <a:r>
              <a:rPr lang="ru-RU" sz="2400" dirty="0"/>
              <a:t>–моб» состоялся в сентябре 2012 года. Он прошел в лондонском Королевском Альберт–холле, где в течение 15 минут одновременно вязали 3 083 человека.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2409335"/>
            <a:ext cx="6435861" cy="4017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89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шестой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3352652" cy="3416300"/>
          </a:xfrm>
        </p:spPr>
        <p:txBody>
          <a:bodyPr>
            <a:normAutofit/>
          </a:bodyPr>
          <a:lstStyle/>
          <a:p>
            <a:r>
              <a:rPr lang="ru-RU" sz="2000" dirty="0"/>
              <a:t>Самой быстрой в мире вязальщицей является </a:t>
            </a:r>
            <a:r>
              <a:rPr lang="ru-RU" sz="2000" dirty="0" err="1"/>
              <a:t>Мириам</a:t>
            </a:r>
            <a:r>
              <a:rPr lang="ru-RU" sz="2000" dirty="0"/>
              <a:t> </a:t>
            </a:r>
            <a:r>
              <a:rPr lang="ru-RU" sz="2000" dirty="0" err="1"/>
              <a:t>Тейгелс</a:t>
            </a:r>
            <a:r>
              <a:rPr lang="ru-RU" sz="2000" dirty="0"/>
              <a:t>  из Нидерландов. Верите или нет, но она за одну минуту может провязать целых 118 петель!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01" y="2064286"/>
            <a:ext cx="6739985" cy="4494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69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</TotalTime>
  <Words>1765</Words>
  <Application>Microsoft Office PowerPoint</Application>
  <PresentationFormat>Произвольный</PresentationFormat>
  <Paragraphs>64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Ион (конференц-зал)</vt:lpstr>
      <vt:lpstr>Интересные факты о вязании</vt:lpstr>
      <vt:lpstr>Слайд 2</vt:lpstr>
      <vt:lpstr>Миф об Арахне</vt:lpstr>
      <vt:lpstr>Факт первый</vt:lpstr>
      <vt:lpstr>Факт второй</vt:lpstr>
      <vt:lpstr>Факт третий</vt:lpstr>
      <vt:lpstr>Факт четвердый</vt:lpstr>
      <vt:lpstr>Факт пятый</vt:lpstr>
      <vt:lpstr>Факт шестой</vt:lpstr>
      <vt:lpstr>Факт седьмой</vt:lpstr>
      <vt:lpstr>Факт восьмой</vt:lpstr>
      <vt:lpstr>Факт девятый</vt:lpstr>
      <vt:lpstr>Факт десятый</vt:lpstr>
      <vt:lpstr>Факт одиннадцатый</vt:lpstr>
      <vt:lpstr>Факт двенадцатый </vt:lpstr>
      <vt:lpstr>Факт тринадцатый</vt:lpstr>
      <vt:lpstr>Факт четырнадцатый</vt:lpstr>
      <vt:lpstr>Факт пятнадцатый</vt:lpstr>
      <vt:lpstr>Факт шестнадцатый</vt:lpstr>
      <vt:lpstr>Факт семнадцатый</vt:lpstr>
      <vt:lpstr>Факт восемнадцатый</vt:lpstr>
      <vt:lpstr>Факт девятнадцатый</vt:lpstr>
      <vt:lpstr>Факт двадцатый</vt:lpstr>
      <vt:lpstr>Факт двадцать первый</vt:lpstr>
      <vt:lpstr>Факт двадцать второй</vt:lpstr>
      <vt:lpstr>Слайд 26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вязании</dc:title>
  <dc:creator>Настя</dc:creator>
  <cp:lastModifiedBy>admin</cp:lastModifiedBy>
  <cp:revision>10</cp:revision>
  <dcterms:created xsi:type="dcterms:W3CDTF">2018-09-13T17:06:05Z</dcterms:created>
  <dcterms:modified xsi:type="dcterms:W3CDTF">2018-09-19T06:19:06Z</dcterms:modified>
</cp:coreProperties>
</file>